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ru-RU">
                      <a:solidFill>
                        <a:srgbClr val="3333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ru-RU">
                      <a:solidFill>
                        <a:srgbClr val="3333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ru-RU">
                      <a:solidFill>
                        <a:srgbClr val="333300"/>
                      </a:solidFill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  <a:defRPr/>
                    </a:pPr>
                    <a:endParaRPr kumimoji="1" lang="ru-RU">
                      <a:solidFill>
                        <a:srgbClr val="333300"/>
                      </a:solidFill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kumimoji="1" lang="ru-RU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 eaLnBrk="0" fontAlgn="base" hangingPunct="0">
                    <a:spcBef>
                      <a:spcPct val="50000"/>
                    </a:spcBef>
                    <a:spcAft>
                      <a:spcPct val="0"/>
                    </a:spcAft>
                    <a:defRPr/>
                  </a:pPr>
                  <a:endParaRPr kumimoji="1" lang="ru-RU" sz="2400">
                    <a:solidFill>
                      <a:srgbClr val="333300"/>
                    </a:solidFill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11366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3FD03-E472-4062-B817-86A967B138AC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2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5AA8A-16AB-4A85-A601-E450A5037978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560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50073-0ABD-4A65-8CD5-504C98842F81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9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41C08-8CF1-4677-A1A7-B673034E83E8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02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2B048-6619-4B8A-9F82-F983F4D8EA1E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251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2B255-AAFC-473D-95D9-B0C0BF68B6AC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841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0ED49-FC87-49D2-B6CB-5D853FAA0E11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76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96976-6326-4DAB-96A2-B378FE549E70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16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D78E6-F801-44C0-BFEC-DFA68D3EDF1F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993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A0DF7-86EA-465D-BC4D-54FE3BAC56DC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183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33300"/>
              </a:solidFill>
            </a:endParaRPr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2047E-8021-42D0-8512-3959F0DFA0AF}" type="slidenum">
              <a:rPr lang="ru-RU">
                <a:solidFill>
                  <a:srgbClr val="3333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944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112643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44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45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46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47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48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49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0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1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2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3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4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5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6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7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8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endParaRPr kumimoji="1" lang="ru-RU" sz="240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59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0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1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2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3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4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5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6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7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8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12669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ru-RU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059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  <p:sp>
          <p:nvSpPr>
            <p:cNvPr id="1060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1" lang="ru-RU" smtClean="0">
                <a:solidFill>
                  <a:srgbClr val="333300"/>
                </a:solidFill>
                <a:latin typeface="Times New Roman" pitchFamily="18" charset="0"/>
              </a:endParaRPr>
            </a:p>
          </p:txBody>
        </p:sp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12674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333300"/>
              </a:solidFill>
              <a:latin typeface="Times New Roman" pitchFamily="18" charset="0"/>
            </a:endParaRPr>
          </a:p>
        </p:txBody>
      </p:sp>
      <p:sp>
        <p:nvSpPr>
          <p:cNvPr id="112675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333300"/>
              </a:solidFill>
              <a:latin typeface="Times New Roman" pitchFamily="18" charset="0"/>
            </a:endParaRPr>
          </a:p>
        </p:txBody>
      </p:sp>
      <p:sp>
        <p:nvSpPr>
          <p:cNvPr id="112676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D764CF-B100-4165-9D11-B162A9064590}" type="slidenum">
              <a:rPr lang="ru-RU">
                <a:solidFill>
                  <a:srgbClr val="333300"/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3333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505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Kara_sea2MP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 descr="Белый мрамор"/>
          <p:cNvSpPr>
            <a:spLocks noChangeArrowheads="1" noChangeShapeType="1" noTextEdit="1"/>
          </p:cNvSpPr>
          <p:nvPr/>
        </p:nvSpPr>
        <p:spPr bwMode="auto">
          <a:xfrm>
            <a:off x="2438400" y="990600"/>
            <a:ext cx="61722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4400" kern="10" smtClean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cs typeface="Arial"/>
              </a:rPr>
              <a:t>ЖЕНСКАЯ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4400" kern="10" smtClean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cs typeface="Arial"/>
              </a:rPr>
              <a:t>СТРАНИЦА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ru-RU" sz="4400" kern="10" smtClean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cs typeface="Arial"/>
              </a:rPr>
              <a:t>В ГЕОГРАФИИ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27584" y="44624"/>
            <a:ext cx="8164016" cy="72008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r>
              <a:rPr lang="ru-RU" altLang="ru-RU" sz="2400" b="1" dirty="0"/>
              <a:t/>
            </a:r>
            <a:br>
              <a:rPr lang="ru-RU" altLang="ru-RU" sz="2400" b="1" dirty="0"/>
            </a:br>
            <a:r>
              <a:rPr lang="ru-RU" altLang="ru-RU" sz="1800" b="1" dirty="0" smtClean="0"/>
              <a:t>МБОУ </a:t>
            </a:r>
            <a:r>
              <a:rPr lang="ru-RU" altLang="ru-RU" sz="1800" b="1" dirty="0" smtClean="0"/>
              <a:t>«СОШ № </a:t>
            </a:r>
            <a:r>
              <a:rPr lang="ru-RU" altLang="ru-RU" sz="1800" b="1" dirty="0" smtClean="0"/>
              <a:t>198»</a:t>
            </a:r>
            <a:br>
              <a:rPr lang="ru-RU" altLang="ru-RU" sz="1800" b="1" dirty="0" smtClean="0"/>
            </a:br>
            <a:r>
              <a:rPr lang="ru-RU" sz="1800" b="1" dirty="0" smtClean="0">
                <a:ea typeface="Calibri"/>
                <a:cs typeface="Times New Roman"/>
              </a:rPr>
              <a:t>МАОУ </a:t>
            </a:r>
            <a:r>
              <a:rPr lang="ru-RU" sz="1800" b="1" dirty="0">
                <a:ea typeface="Calibri"/>
                <a:cs typeface="Times New Roman"/>
              </a:rPr>
              <a:t>«Северский </a:t>
            </a:r>
            <a:r>
              <a:rPr lang="ru-RU" sz="1800" b="1" dirty="0" err="1">
                <a:ea typeface="Calibri"/>
                <a:cs typeface="Times New Roman"/>
              </a:rPr>
              <a:t>физико</a:t>
            </a:r>
            <a:r>
              <a:rPr lang="ru-RU" sz="1800" b="1" dirty="0">
                <a:ea typeface="Calibri"/>
                <a:cs typeface="Times New Roman"/>
              </a:rPr>
              <a:t> – математический лицей»</a:t>
            </a:r>
            <a:r>
              <a:rPr lang="ru-RU" sz="1800" b="1" u="sng" dirty="0">
                <a:ea typeface="Calibri"/>
                <a:cs typeface="Times New Roman"/>
              </a:rPr>
              <a:t> </a:t>
            </a:r>
            <a:r>
              <a:rPr lang="ru-RU" sz="1800" b="1" dirty="0">
                <a:latin typeface="Calibri"/>
                <a:ea typeface="Calibri"/>
                <a:cs typeface="Times New Roman"/>
              </a:rPr>
              <a:t/>
            </a:r>
            <a:br>
              <a:rPr lang="ru-RU" sz="1800" b="1" dirty="0">
                <a:latin typeface="Calibri"/>
                <a:ea typeface="Calibri"/>
                <a:cs typeface="Times New Roman"/>
              </a:rPr>
            </a:br>
            <a:r>
              <a:rPr lang="ru-RU" altLang="ru-RU" sz="1800" b="1" dirty="0" smtClean="0"/>
              <a:t/>
            </a:r>
            <a:br>
              <a:rPr lang="ru-RU" altLang="ru-RU" sz="1800" b="1" dirty="0" smtClean="0"/>
            </a:br>
            <a:endParaRPr lang="ru-RU" altLang="ru-RU" sz="1800" b="1" dirty="0" smtClean="0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5410200" y="4419600"/>
            <a:ext cx="3505200" cy="2133600"/>
          </a:xfrm>
          <a:ln w="57150">
            <a:solidFill>
              <a:schemeClr val="accent5">
                <a:lumMod val="90000"/>
              </a:schemeClr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u="sng" dirty="0" smtClean="0"/>
              <a:t>АВТОР  ПРОЕКТА</a:t>
            </a:r>
            <a:r>
              <a:rPr lang="ru-RU" sz="1800" dirty="0" smtClean="0"/>
              <a:t>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Чекинева</a:t>
            </a:r>
            <a:r>
              <a:rPr lang="ru-RU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Юлия</a:t>
            </a:r>
            <a:r>
              <a:rPr lang="ru-RU" sz="1800" dirty="0" smtClean="0"/>
              <a:t>, </a:t>
            </a:r>
            <a:r>
              <a:rPr lang="ru-RU" sz="1800" dirty="0" smtClean="0"/>
              <a:t>11 </a:t>
            </a:r>
            <a:r>
              <a:rPr lang="ru-RU" sz="1800" dirty="0" smtClean="0"/>
              <a:t>класс</a:t>
            </a:r>
            <a:r>
              <a:rPr lang="ru-RU" sz="1800" dirty="0" smtClean="0"/>
              <a:t>, МАОУ «СФМЛ»</a:t>
            </a:r>
            <a:endParaRPr lang="ru-RU" sz="1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1800" u="sng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u="sng" dirty="0" smtClean="0"/>
              <a:t>РУКОВОДИТЕЛЬ  ПРОЕКТА</a:t>
            </a:r>
            <a:r>
              <a:rPr lang="ru-RU" sz="1800" dirty="0" smtClean="0"/>
              <a:t>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Долгова Ирина Николаевна</a:t>
            </a:r>
            <a:r>
              <a:rPr lang="ru-RU" sz="1800" dirty="0" smtClean="0"/>
              <a:t>, учитель </a:t>
            </a:r>
            <a:r>
              <a:rPr lang="ru-RU" sz="1800" dirty="0" smtClean="0"/>
              <a:t>географии, МБОУ «СОШ № 198»</a:t>
            </a:r>
            <a:endParaRPr lang="ru-RU" sz="1800" dirty="0" smtClean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4438650"/>
            <a:ext cx="3429000" cy="2143125"/>
          </a:xfrm>
          <a:prstGeom prst="rect">
            <a:avLst/>
          </a:prstGeom>
          <a:noFill/>
          <a:ln w="38100" cmpd="dbl">
            <a:solidFill>
              <a:schemeClr val="accent5">
                <a:lumMod val="50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927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1007"/>
            <a:ext cx="7491412" cy="1584176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1026" name="Picture 2" descr="http://mykartinka.ru/_ph/18/962884883.jpg?141380420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1712568"/>
            <a:ext cx="5165759" cy="3228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444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1143000" y="245829"/>
            <a:ext cx="8001000" cy="6417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266825" algn="l"/>
              </a:tabLs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u="sng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РЕЗЮМЕ ТВОРЧЕСКОЙ  РАБОТЫ </a:t>
            </a:r>
            <a:endParaRPr lang="ru-RU" altLang="ru-RU" sz="1600" dirty="0" smtClean="0">
              <a:solidFill>
                <a:srgbClr val="333300"/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u="sng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«ЖЕНСКАЯ СТРАНИЦА В ГЕОГРАФИИ»</a:t>
            </a:r>
            <a:endParaRPr lang="ru-RU" altLang="ru-RU" sz="1600" dirty="0" smtClean="0">
              <a:solidFill>
                <a:srgbClr val="333300"/>
              </a:solidFill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1100" dirty="0" smtClean="0">
              <a:solidFill>
                <a:srgbClr val="333300"/>
              </a:solidFill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      Людей всегда привлекало неизвестное. Сильные, смелые мужчины уходили в далекие края. А дома оставались жены, любимые девушки, которые ждали своих возлюбленных годами, не веря в их смерть.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      Но среди женщин находились и такие, которые не хотели ждать своих любимых, а отправлялись вместе с ними в путешествие.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      Мы решили выяснить, знают ли учащиеся имена женщин – путешественниц. При опросе оказалось, что учащиеся не знают ни одной женщины – путешественницы. И мы решили посвятить нашу работу женской странице в географии.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Задачи работы заключаются в следующем: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b="1" u="sng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Собрать материал о женщинах – путешественницах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b="1" u="sng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Подготовить слайд – презентацию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altLang="ru-RU" sz="1600" b="1" u="sng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Донести до учащихся собранную информацию.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      Данный материал пополнит наши знания по истории и географии, послужит материалом для уроков, классных часов и внеклассных мероприятий.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На географических картах встречаются женские имена, носящие имена женщин, которые наравне с мужчинами открывали новые земли, стойко и мужественно переносили непомерные тяготы и лишения. Кто же они, сильные представительницы «слабого» пола? М. Прончищева,  М. </a:t>
            </a:r>
            <a:r>
              <a:rPr lang="ru-RU" altLang="ru-RU" sz="1600" b="1" dirty="0" err="1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Черская</a:t>
            </a: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,  А. Потанина,  М. Преображенская, О. Федченко, В. </a:t>
            </a:r>
            <a:r>
              <a:rPr lang="ru-RU" altLang="ru-RU" sz="1600" b="1" dirty="0" err="1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Варсанофьева</a:t>
            </a: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,  и этот список можно продолжать.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333300"/>
                </a:solidFill>
                <a:ea typeface="Calibri" pitchFamily="34" charset="0"/>
                <a:cs typeface="Times New Roman" pitchFamily="18" charset="0"/>
              </a:rPr>
              <a:t>В своей работе  мы заполнили лишь небольшое белое пятно в истории географических открытий, связанных с именами женщин – путешественниц</a:t>
            </a:r>
          </a:p>
        </p:txBody>
      </p:sp>
    </p:spTree>
    <p:extLst>
      <p:ext uri="{BB962C8B-B14F-4D97-AF65-F5344CB8AC3E}">
        <p14:creationId xmlns:p14="http://schemas.microsoft.com/office/powerpoint/2010/main" val="244148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457200"/>
            <a:ext cx="7010400" cy="6172200"/>
          </a:xfrm>
          <a:ln w="76200" cmpd="tri">
            <a:solidFill>
              <a:schemeClr val="folHlink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ru-RU" altLang="ru-RU" sz="3200" b="1" i="1" smtClean="0">
                <a:solidFill>
                  <a:schemeClr val="tx1"/>
                </a:solidFill>
              </a:rPr>
              <a:t/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«Какие нам клады завещаны!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Неужто забыла страна?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Несли наши русские женщины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Достойно свои имена.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/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На дело, на действие скорые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Не тщились о славе, деньгах,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А были мужчинам опорою 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В неспешно идущих веках»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/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r>
              <a:rPr lang="ru-RU" altLang="ru-RU" sz="3200" b="1" i="1" smtClean="0">
                <a:solidFill>
                  <a:schemeClr val="tx1"/>
                </a:solidFill>
              </a:rPr>
              <a:t>                   			 В. Скиф</a:t>
            </a:r>
            <a:br>
              <a:rPr lang="ru-RU" altLang="ru-RU" sz="3200" b="1" i="1" smtClean="0">
                <a:solidFill>
                  <a:schemeClr val="tx1"/>
                </a:solidFill>
              </a:rPr>
            </a:br>
            <a:endParaRPr lang="ru-RU" altLang="ru-RU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83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 descr="прончищева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838200"/>
            <a:ext cx="274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0"/>
            <a:ext cx="7491412" cy="914400"/>
          </a:xfrm>
        </p:spPr>
        <p:txBody>
          <a:bodyPr/>
          <a:lstStyle/>
          <a:p>
            <a:pPr algn="ctr" eaLnBrk="1" hangingPunct="1"/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000" b="1" u="sng" smtClean="0"/>
              <a:t>Мария (Татьяна) Прончищева</a:t>
            </a:r>
            <a:br>
              <a:rPr lang="ru-RU" altLang="ru-RU" sz="2000" b="1" u="sng" smtClean="0"/>
            </a:br>
            <a:endParaRPr lang="ru-RU" altLang="ru-RU" sz="2000" b="1" u="sng" smtClean="0"/>
          </a:p>
        </p:txBody>
      </p:sp>
      <p:pic>
        <p:nvPicPr>
          <p:cNvPr id="5124" name="Picture 36" descr="Карта Таймыра с указанием расположения бухты Марии Прончищевой.">
            <a:hlinkClick r:id="rId3" tooltip="&quot;Карта Таймыра с указанием расположения бухты Марии Прончищевой.&quot;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2098675" cy="1752600"/>
          </a:xfrm>
          <a:prstGeom prst="rect">
            <a:avLst/>
          </a:prstGeom>
          <a:noFill/>
          <a:ln w="57150" cmpd="thinThick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 rot="10800000" flipV="1">
            <a:off x="990600" y="3032125"/>
            <a:ext cx="2895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smtClean="0">
                <a:solidFill>
                  <a:srgbClr val="333300"/>
                </a:solidFill>
              </a:rPr>
              <a:t>Бухта М. Прончищевой </a:t>
            </a:r>
            <a:endParaRPr lang="ru-RU" altLang="ru-RU" sz="1600" smtClean="0">
              <a:solidFill>
                <a:srgbClr val="333300"/>
              </a:solidFill>
            </a:endParaRPr>
          </a:p>
        </p:txBody>
      </p:sp>
      <p:pic>
        <p:nvPicPr>
          <p:cNvPr id="5126" name="Picture 4" descr="шлюп якуц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953000"/>
            <a:ext cx="36576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6" descr="бухта марии прончищевой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450" y="990600"/>
            <a:ext cx="2520950" cy="19050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8" name="Прямоугольник 7"/>
          <p:cNvSpPr>
            <a:spLocks noChangeArrowheads="1"/>
          </p:cNvSpPr>
          <p:nvPr/>
        </p:nvSpPr>
        <p:spPr bwMode="auto">
          <a:xfrm>
            <a:off x="6324600" y="3124200"/>
            <a:ext cx="23622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smtClean="0">
                <a:solidFill>
                  <a:srgbClr val="333300"/>
                </a:solidFill>
              </a:rPr>
              <a:t>Над бухтой</a:t>
            </a:r>
            <a:endParaRPr lang="ru-RU" altLang="ru-RU" sz="1600" smtClean="0">
              <a:solidFill>
                <a:srgbClr val="33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75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52588" y="0"/>
            <a:ext cx="7491412" cy="990600"/>
          </a:xfrm>
        </p:spPr>
        <p:txBody>
          <a:bodyPr/>
          <a:lstStyle/>
          <a:p>
            <a:pPr algn="ctr" eaLnBrk="1" hangingPunct="1"/>
            <a:r>
              <a:rPr lang="ru-RU" altLang="ru-RU" sz="2000" b="1" u="sng" smtClean="0"/>
              <a:t>Татьяна Ивановна Устинова</a:t>
            </a:r>
            <a:br>
              <a:rPr lang="ru-RU" altLang="ru-RU" sz="2000" b="1" u="sng" smtClean="0"/>
            </a:br>
            <a:r>
              <a:rPr lang="ru-RU" altLang="ru-RU" sz="2000" b="1" u="sng" smtClean="0"/>
              <a:t>1913 г. – 2009 г.</a:t>
            </a:r>
            <a:r>
              <a:rPr lang="ru-RU" altLang="ru-RU" sz="2000" u="sng" smtClean="0"/>
              <a:t> </a:t>
            </a:r>
            <a:endParaRPr lang="ru-RU" altLang="ru-RU" sz="2000" u="sng" smtClean="0">
              <a:solidFill>
                <a:schemeClr val="tx1"/>
              </a:solidFill>
            </a:endParaRPr>
          </a:p>
        </p:txBody>
      </p:sp>
      <p:pic>
        <p:nvPicPr>
          <p:cNvPr id="6147" name="Picture 4" descr="Татьяна Устинова и Анисифор Крупенин на пути в Д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3048000" cy="2459038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3733800"/>
            <a:ext cx="2319338" cy="2965450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Прямоугольник 7"/>
          <p:cNvSpPr>
            <a:spLocks noChangeArrowheads="1"/>
          </p:cNvSpPr>
          <p:nvPr/>
        </p:nvSpPr>
        <p:spPr bwMode="auto">
          <a:xfrm>
            <a:off x="381000" y="2895600"/>
            <a:ext cx="2895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smtClean="0">
                <a:solidFill>
                  <a:srgbClr val="333300"/>
                </a:solidFill>
              </a:rPr>
              <a:t>Т. Устинова на пути в Долину гейзеров</a:t>
            </a:r>
            <a:endParaRPr lang="ru-RU" altLang="ru-RU" sz="1600" smtClean="0">
              <a:solidFill>
                <a:srgbClr val="333300"/>
              </a:solidFill>
            </a:endParaRPr>
          </a:p>
        </p:txBody>
      </p:sp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362200"/>
            <a:ext cx="2414588" cy="34290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4" descr="1976 год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066800"/>
            <a:ext cx="3905250" cy="28956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96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5400" y="0"/>
            <a:ext cx="7467600" cy="1371600"/>
          </a:xfrm>
        </p:spPr>
        <p:txBody>
          <a:bodyPr/>
          <a:lstStyle/>
          <a:p>
            <a:pPr algn="ctr" eaLnBrk="1" hangingPunct="1"/>
            <a:r>
              <a:rPr lang="ru-RU" altLang="ru-RU" sz="2000" b="1" u="sng" smtClean="0"/>
              <a:t>Александра Викторовна Потанина </a:t>
            </a:r>
            <a:br>
              <a:rPr lang="ru-RU" altLang="ru-RU" sz="2000" b="1" u="sng" smtClean="0"/>
            </a:br>
            <a:r>
              <a:rPr lang="ru-RU" altLang="ru-RU" sz="2000" b="1" u="sng" smtClean="0"/>
              <a:t>1843 г.- 1893</a:t>
            </a:r>
            <a:r>
              <a:rPr lang="ru-RU" altLang="ru-RU" sz="2000" u="sng" smtClean="0"/>
              <a:t> </a:t>
            </a:r>
            <a:r>
              <a:rPr lang="ru-RU" altLang="ru-RU" sz="2000" b="1" u="sng" smtClean="0"/>
              <a:t>г.</a:t>
            </a:r>
          </a:p>
        </p:txBody>
      </p:sp>
      <p:pic>
        <p:nvPicPr>
          <p:cNvPr id="7171" name="Picture 4" descr="pota_1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9200" y="1143000"/>
            <a:ext cx="3830638" cy="4953000"/>
          </a:xfrm>
          <a:noFill/>
          <a:ln w="38100" cmpd="dbl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7172" name="Picture 5" descr="Потанина_Александра_Викторовн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19200"/>
            <a:ext cx="3429000" cy="4859338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67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28600"/>
            <a:ext cx="7491412" cy="914400"/>
          </a:xfrm>
        </p:spPr>
        <p:txBody>
          <a:bodyPr/>
          <a:lstStyle/>
          <a:p>
            <a:pPr algn="ctr" eaLnBrk="1" hangingPunct="1"/>
            <a:r>
              <a:rPr lang="ru-RU" altLang="ru-RU" sz="2000" b="1" u="sng" smtClean="0"/>
              <a:t>Мавра Павловна Черская</a:t>
            </a:r>
            <a:r>
              <a:rPr lang="ru-RU" altLang="ru-RU" sz="2000" u="sng" smtClean="0"/>
              <a:t>                   </a:t>
            </a:r>
            <a:br>
              <a:rPr lang="ru-RU" altLang="ru-RU" sz="2000" u="sng" smtClean="0"/>
            </a:br>
            <a:r>
              <a:rPr lang="ru-RU" altLang="ru-RU" sz="2000" b="1" u="sng" smtClean="0">
                <a:solidFill>
                  <a:schemeClr val="tx1"/>
                </a:solidFill>
              </a:rPr>
              <a:t>1857 г.-1940</a:t>
            </a:r>
            <a:r>
              <a:rPr lang="ru-RU" altLang="ru-RU" sz="2000" u="sng" smtClean="0">
                <a:solidFill>
                  <a:schemeClr val="tx1"/>
                </a:solidFill>
              </a:rPr>
              <a:t> </a:t>
            </a:r>
            <a:r>
              <a:rPr lang="ru-RU" altLang="ru-RU" sz="2000" b="1" u="sng" smtClean="0">
                <a:solidFill>
                  <a:schemeClr val="tx1"/>
                </a:solidFill>
              </a:rPr>
              <a:t>г.</a:t>
            </a:r>
          </a:p>
        </p:txBody>
      </p:sp>
      <p:sp>
        <p:nvSpPr>
          <p:cNvPr id="8195" name="Прямоугольник 4"/>
          <p:cNvSpPr>
            <a:spLocks noChangeArrowheads="1"/>
          </p:cNvSpPr>
          <p:nvPr/>
        </p:nvSpPr>
        <p:spPr bwMode="auto">
          <a:xfrm>
            <a:off x="6400800" y="5791200"/>
            <a:ext cx="2514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kumimoji="0" lang="ru-RU" altLang="ru-RU" sz="1600" b="1" smtClean="0">
              <a:solidFill>
                <a:srgbClr val="000000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smtClean="0">
                <a:solidFill>
                  <a:srgbClr val="000000"/>
                </a:solidFill>
              </a:rPr>
              <a:t>Гора Мавры Черской.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600" b="1" smtClean="0">
                <a:solidFill>
                  <a:srgbClr val="000000"/>
                </a:solidFill>
              </a:rPr>
              <a:t>Высота 2168 м.</a:t>
            </a:r>
          </a:p>
        </p:txBody>
      </p:sp>
      <p:pic>
        <p:nvPicPr>
          <p:cNvPr id="8196" name="Picture 7" descr="hrob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3152775" cy="29718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52800"/>
            <a:ext cx="3095625" cy="25908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4" descr="черска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219200"/>
            <a:ext cx="3532188" cy="42672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27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0"/>
            <a:ext cx="7491412" cy="838200"/>
          </a:xfrm>
        </p:spPr>
        <p:txBody>
          <a:bodyPr/>
          <a:lstStyle/>
          <a:p>
            <a:pPr algn="ctr" eaLnBrk="1" hangingPunct="1"/>
            <a:r>
              <a:rPr lang="ru-RU" altLang="ru-RU" sz="2800" b="1" smtClean="0"/>
              <a:t/>
            </a:r>
            <a:br>
              <a:rPr lang="ru-RU" altLang="ru-RU" sz="2800" b="1" smtClean="0"/>
            </a:br>
            <a:r>
              <a:rPr lang="ru-RU" altLang="ru-RU" sz="2000" b="1" u="sng" smtClean="0"/>
              <a:t>Ольга Александровна Федченко</a:t>
            </a:r>
            <a:br>
              <a:rPr lang="ru-RU" altLang="ru-RU" sz="2000" b="1" u="sng" smtClean="0"/>
            </a:br>
            <a:r>
              <a:rPr lang="ru-RU" altLang="ru-RU" sz="2000" b="1" u="sng" smtClean="0"/>
              <a:t>1845 г. –1921г.</a:t>
            </a:r>
          </a:p>
        </p:txBody>
      </p:sp>
      <p:pic>
        <p:nvPicPr>
          <p:cNvPr id="9219" name="Picture 4" descr="О.А. Федченко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6600" y="1066800"/>
            <a:ext cx="3489325" cy="4495800"/>
          </a:xfrm>
          <a:noFill/>
          <a:ln w="38100" cmpd="dbl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9220" name="Picture 5" descr="каланхое федченк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2528888" cy="28194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 rot="10800000" flipV="1">
            <a:off x="381000" y="4021138"/>
            <a:ext cx="28194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smtClean="0">
                <a:solidFill>
                  <a:srgbClr val="333300"/>
                </a:solidFill>
              </a:rPr>
              <a:t>Каланхоэ Федченко</a:t>
            </a:r>
            <a:endParaRPr lang="ru-RU" altLang="ru-RU" sz="1600" smtClean="0">
              <a:solidFill>
                <a:srgbClr val="333300"/>
              </a:solidFill>
            </a:endParaRPr>
          </a:p>
        </p:txBody>
      </p:sp>
      <p:pic>
        <p:nvPicPr>
          <p:cNvPr id="9222" name="Picture 6" descr="книга о федченк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124200"/>
            <a:ext cx="2233613" cy="34290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84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1500188" y="0"/>
            <a:ext cx="7491412" cy="1371600"/>
          </a:xfrm>
        </p:spPr>
        <p:txBody>
          <a:bodyPr/>
          <a:lstStyle/>
          <a:p>
            <a:pPr algn="ctr" eaLnBrk="1" hangingPunct="1"/>
            <a:r>
              <a:rPr lang="ru-RU" altLang="ru-RU" sz="2000" b="1" u="sng" smtClean="0"/>
              <a:t>Варсанофьева Вера Александровна</a:t>
            </a:r>
            <a:br>
              <a:rPr lang="ru-RU" altLang="ru-RU" sz="2000" b="1" u="sng" smtClean="0"/>
            </a:br>
            <a:r>
              <a:rPr lang="ru-RU" altLang="ru-RU" sz="2000" b="1" u="sng" smtClean="0"/>
              <a:t>1890 г. – 1976 г.</a:t>
            </a:r>
            <a:r>
              <a:rPr lang="ru-RU" altLang="ru-RU" sz="2000" u="sng" smtClean="0"/>
              <a:t> </a:t>
            </a: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066800"/>
            <a:ext cx="3573463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657600"/>
            <a:ext cx="4225925" cy="25146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Прямоугольник 6"/>
          <p:cNvSpPr>
            <a:spLocks noChangeArrowheads="1"/>
          </p:cNvSpPr>
          <p:nvPr/>
        </p:nvSpPr>
        <p:spPr bwMode="auto">
          <a:xfrm>
            <a:off x="762000" y="6248400"/>
            <a:ext cx="4038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smtClean="0">
                <a:solidFill>
                  <a:srgbClr val="333300"/>
                </a:solidFill>
              </a:rPr>
              <a:t>Гора Варсанофьевой</a:t>
            </a:r>
            <a:endParaRPr lang="ru-RU" altLang="ru-RU" sz="1600" smtClean="0">
              <a:solidFill>
                <a:srgbClr val="333300"/>
              </a:solidFill>
            </a:endParaRPr>
          </a:p>
        </p:txBody>
      </p:sp>
      <p:pic>
        <p:nvPicPr>
          <p:cNvPr id="10246" name="Picture 5" descr="варсанофьева вера александровн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71600"/>
            <a:ext cx="3048000" cy="3810000"/>
          </a:xfrm>
          <a:prstGeom prst="rect">
            <a:avLst/>
          </a:prstGeom>
          <a:noFill/>
          <a:ln w="38100" cmpd="dbl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85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orting Progress or Status">
  <a:themeElements>
    <a:clrScheme name="Reporting Progress or Status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Reporting Progress or Statu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eporting Progress or Status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porting Progress or Status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309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Reporting Progress or Status</vt:lpstr>
      <vt:lpstr>  МБОУ «СОШ № 198» МАОУ «Северский физико – математический лицей»   </vt:lpstr>
      <vt:lpstr>Презентация PowerPoint</vt:lpstr>
      <vt:lpstr> «Какие нам клады завещаны! Неужто забыла страна? Несли наши русские женщины Достойно свои имена.  На дело, на действие скорые Не тщились о славе, деньгах, А были мужчинам опорою  В неспешно идущих веках»                         В. Скиф </vt:lpstr>
      <vt:lpstr> Мария (Татьяна) Прончищева </vt:lpstr>
      <vt:lpstr>Татьяна Ивановна Устинова 1913 г. – 2009 г. </vt:lpstr>
      <vt:lpstr>Александра Викторовна Потанина  1843 г.- 1893 г.</vt:lpstr>
      <vt:lpstr>Мавра Павловна Черская                    1857 г.-1940 г.</vt:lpstr>
      <vt:lpstr> Ольга Александровна Федченко 1845 г. –1921г.</vt:lpstr>
      <vt:lpstr>Варсанофьева Вера Александровна 1890 г. – 1976 г.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CAB324</dc:creator>
  <cp:lastModifiedBy>Долгова</cp:lastModifiedBy>
  <cp:revision>3</cp:revision>
  <dcterms:created xsi:type="dcterms:W3CDTF">2015-11-11T13:54:55Z</dcterms:created>
  <dcterms:modified xsi:type="dcterms:W3CDTF">2015-11-12T02:41:30Z</dcterms:modified>
</cp:coreProperties>
</file>