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6" r:id="rId3"/>
    <p:sldId id="257" r:id="rId4"/>
    <p:sldId id="286" r:id="rId5"/>
    <p:sldId id="278" r:id="rId6"/>
    <p:sldId id="277" r:id="rId7"/>
    <p:sldId id="289" r:id="rId8"/>
    <p:sldId id="284" r:id="rId9"/>
    <p:sldId id="279" r:id="rId10"/>
    <p:sldId id="280" r:id="rId11"/>
    <p:sldId id="285" r:id="rId12"/>
    <p:sldId id="281" r:id="rId13"/>
    <p:sldId id="282" r:id="rId14"/>
    <p:sldId id="288" r:id="rId15"/>
    <p:sldId id="290" r:id="rId16"/>
    <p:sldId id="29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F7A51-E325-4D22-AC54-8672CC13B677}" type="datetimeFigureOut">
              <a:rPr lang="ru-RU" smtClean="0"/>
              <a:pPr/>
              <a:t>12.11.2015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9A4F8-5DC9-408E-B152-1CA93E2A70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A9A4F8-5DC9-408E-B152-1CA93E2A703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235E-81F0-4505-9C43-EAE079CCB7D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0DDD4-D5BF-4A53-B150-C6E949A5F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231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8401A-F140-4783-B53D-E42F5A76070A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7B522-30C2-4C30-A84D-F37C074BE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7282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F36E-0592-45CA-B0E8-DA50CA149A54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4225C-2F43-4CE5-8DF2-F31E90C74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92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9B18C-BAFC-44F2-A83C-3DC6CDA478D5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AF418-EDB6-4B07-9B45-CEE323B817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8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88FF6-34B4-45AE-9B8C-78F160B011FF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EA04D-0B21-4F51-B279-49370F4FC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693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3541A-DB4D-40F4-BCE5-35677866221E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35E83-C2E2-487C-A462-473855606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483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B29D8-DCEB-451D-AC4D-67B7C3692D2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537F6-BCC7-4953-B0B8-D1A44E4CB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242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ADEEF-ABC7-4320-BE36-BD79208AA5B0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E1C9D-47C3-473D-B1BA-6E5559819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4323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F841A-D119-49CF-800D-DD483C7BFE3D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CB041-FC36-4695-9336-DD78A26F24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3061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08D69-96F0-4013-B180-04D925430667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6C7DD-259E-406D-8BC4-51ACBE0A1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95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356A1-D6CC-48C8-AE13-F4550C4B44E3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79D71-E5FB-420F-BA93-2828B3F38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33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BCF77D-42A4-4B83-BAC6-EBF106913CF1}" type="datetimeFigureOut">
              <a:rPr lang="ru-RU"/>
              <a:pPr>
                <a:defRPr/>
              </a:pPr>
              <a:t>12.11.2015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D5D9A4-DA00-4F49-85B6-6E8E32073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6686D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7;&#1077;&#1083;&#1080;&#1075;&#1077;&#1088;" TargetMode="External"/><Relationship Id="rId2" Type="http://schemas.openxmlformats.org/officeDocument/2006/relationships/hyperlink" Target="http://seliger-vladic.ru/ostaschkov/ostashkov-v-gody-velikoj-otechestvennoj-vojny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/>
                <a:ea typeface="Times New Roman"/>
                <a:cs typeface="Times New Roman"/>
              </a:rPr>
              <a:t>Озеро Селигер - жемчужина российской природы</a:t>
            </a:r>
            <a:r>
              <a:rPr lang="ru-RU" sz="4400" dirty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4400" dirty="0">
                <a:ln w="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  <a:latin typeface="Calibri"/>
                <a:ea typeface="Calibri"/>
                <a:cs typeface="Times New Roman"/>
              </a:rPr>
            </a:br>
            <a:endParaRPr lang="ru-RU" dirty="0" smtClean="0">
              <a:ln w="0">
                <a:solidFill>
                  <a:srgbClr val="002060"/>
                </a:solidFill>
              </a:ln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933056"/>
            <a:ext cx="5040560" cy="2924944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 выполнила ученица 11 класса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МБОУ «СОШ № 84»  ЗАТО </a:t>
            </a:r>
            <a:r>
              <a:rPr lang="ru-RU" sz="160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Северск</a:t>
            </a:r>
            <a:endParaRPr lang="ru-RU" sz="160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Подколзина</a:t>
            </a:r>
            <a:r>
              <a:rPr lang="ru-RU" sz="16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Надежда Александровна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Руководитель   учитель географии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Ковенко</a:t>
            </a:r>
            <a:r>
              <a:rPr lang="ru-RU" sz="16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Наталья Николаевна.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2015 год.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Нило-Столобенская</a:t>
            </a:r>
            <a:r>
              <a:rPr lang="ru-RU" dirty="0" smtClean="0"/>
              <a:t> пустынь</a:t>
            </a:r>
            <a:endParaRPr lang="ru-RU" dirty="0"/>
          </a:p>
        </p:txBody>
      </p:sp>
      <p:pic>
        <p:nvPicPr>
          <p:cNvPr id="4" name="Содержимое 3" descr="DSCN35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Мужской монастырь</a:t>
            </a:r>
            <a:br>
              <a:rPr lang="ru-RU" dirty="0" smtClean="0"/>
            </a:br>
            <a:r>
              <a:rPr lang="ru-RU" sz="2400" b="0" i="1" dirty="0" smtClean="0"/>
              <a:t>Здесь скит монашеский когда-то был, 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b="0" i="1" dirty="0" smtClean="0"/>
              <a:t>Здесь все </a:t>
            </a:r>
            <a:r>
              <a:rPr lang="ru-RU" sz="2400" b="0" i="1" dirty="0" err="1" smtClean="0"/>
              <a:t>намолено</a:t>
            </a:r>
            <a:r>
              <a:rPr lang="ru-RU" sz="2400" b="0" i="1" dirty="0" smtClean="0"/>
              <a:t>. С рассвета 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b="0" i="1" dirty="0" smtClean="0"/>
              <a:t>До ночи скит ко Господу молитвы возносил. </a:t>
            </a:r>
            <a:endParaRPr lang="ru-RU" sz="2200" i="1" dirty="0"/>
          </a:p>
        </p:txBody>
      </p:sp>
      <p:pic>
        <p:nvPicPr>
          <p:cNvPr id="3074" name="Picture 2" descr="G:\Фотографии\селигер 2015\DSCN34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182750"/>
            <a:ext cx="6336703" cy="394341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Нил </a:t>
            </a:r>
            <a:r>
              <a:rPr lang="ru-RU" dirty="0" err="1" smtClean="0"/>
              <a:t>Столобенский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b="0" i="1" dirty="0" smtClean="0"/>
              <a:t>Здесь святой старец подвизался, 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b="0" i="1" dirty="0" smtClean="0"/>
              <a:t>Его заслуга эта красота. 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b="0" i="1" dirty="0" smtClean="0"/>
              <a:t>«Царю Небесный» 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b="0" i="1" dirty="0" smtClean="0"/>
              <a:t>Разливалось над водой, 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b="0" i="1" dirty="0" smtClean="0"/>
              <a:t>Жаль, что окрестный </a:t>
            </a: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b="0" i="1" dirty="0" smtClean="0"/>
              <a:t>Люд забыл нести свой </a:t>
            </a:r>
            <a:r>
              <a:rPr lang="ru-RU" sz="2200" b="0" i="1" dirty="0" smtClean="0"/>
              <a:t>крест святой</a:t>
            </a:r>
            <a:r>
              <a:rPr lang="ru-RU" b="0" i="1" dirty="0" smtClean="0"/>
              <a:t>. </a:t>
            </a:r>
            <a:r>
              <a:rPr lang="ru-RU" i="1" dirty="0" smtClean="0"/>
              <a:t> </a:t>
            </a:r>
            <a:endParaRPr lang="ru-RU" i="1" dirty="0"/>
          </a:p>
        </p:txBody>
      </p:sp>
      <p:pic>
        <p:nvPicPr>
          <p:cNvPr id="4098" name="Picture 2" descr="G:\Фотографии\селигер 2015\DSCN35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3815" y="3284984"/>
            <a:ext cx="4425493" cy="28411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пушка</a:t>
            </a:r>
            <a:endParaRPr lang="ru-RU"/>
          </a:p>
        </p:txBody>
      </p:sp>
      <p:pic>
        <p:nvPicPr>
          <p:cNvPr id="4" name="Содержимое 3" descr="DSCN36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Городомля</a:t>
            </a:r>
            <a:r>
              <a:rPr lang="ru-RU" dirty="0" smtClean="0"/>
              <a:t>- загадочный остров</a:t>
            </a:r>
            <a:endParaRPr lang="ru-RU" dirty="0"/>
          </a:p>
        </p:txBody>
      </p:sp>
      <p:pic>
        <p:nvPicPr>
          <p:cNvPr id="1026" name="Picture 2" descr="H:\Фотографии\селигер 2015\DSCN34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600200"/>
            <a:ext cx="6689716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Стихи о Селигере.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b="0" i="1" dirty="0" smtClean="0"/>
              <a:t>Селигер, Селигер, Удивительный край!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Он похож на земной, на пленительный рай.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И всего - то здесь небо, да лес, да вода,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Отчего ж, как магнитом, нас тянет сюда?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То ль зовут сосняки на крутых берегах,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То ли сена стожки на уютных лугах.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Может плесов простор? Может речек покой?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Ведь нигде тишины не отыщешь такой.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Ни в каком самом дивном заморском краю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Красота не заполнит всю душу твою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Всю проверит сперва, всю промоет до дна,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Чтобы стала частицей природы она.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Здесь когда - то суда через волоки шли,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Здесь отшельники Богу молитвы несли,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smtClean="0"/>
              <a:t>И в названиях древних дыханье святынь: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0" i="1" dirty="0" err="1" smtClean="0"/>
              <a:t>Полоновка</a:t>
            </a:r>
            <a:r>
              <a:rPr lang="ru-RU" sz="1600" b="0" i="1" dirty="0" smtClean="0"/>
              <a:t>, </a:t>
            </a:r>
            <a:r>
              <a:rPr lang="ru-RU" sz="1600" b="0" i="1" dirty="0" err="1" smtClean="0"/>
              <a:t>Клично</a:t>
            </a:r>
            <a:r>
              <a:rPr lang="ru-RU" sz="1600" b="0" i="1" dirty="0" smtClean="0"/>
              <a:t>, Городец, </a:t>
            </a:r>
            <a:r>
              <a:rPr lang="ru-RU" sz="1600" b="0" i="1" dirty="0" err="1" smtClean="0"/>
              <a:t>Кравотынь</a:t>
            </a:r>
            <a:r>
              <a:rPr lang="ru-RU" sz="1600" b="0" i="1" dirty="0" smtClean="0"/>
              <a:t>...</a:t>
            </a:r>
            <a:endParaRPr lang="en-US" sz="1600" b="0" i="1" dirty="0" smtClean="0"/>
          </a:p>
          <a:p>
            <a:r>
              <a:rPr lang="en-US" sz="1600" b="0" i="1" dirty="0" smtClean="0"/>
              <a:t>                                    </a:t>
            </a:r>
            <a:r>
              <a:rPr lang="ru-RU" sz="1600" b="0" i="1" smtClean="0"/>
              <a:t>Маргарита Селигер.</a:t>
            </a:r>
            <a:endParaRPr lang="ru-RU" sz="1600" dirty="0"/>
          </a:p>
        </p:txBody>
      </p:sp>
      <p:pic>
        <p:nvPicPr>
          <p:cNvPr id="4098" name="Picture 2" descr="H:\Фотографии\селигер 2015\DSCN3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933056"/>
            <a:ext cx="3600400" cy="2700300"/>
          </a:xfrm>
          <a:prstGeom prst="rect">
            <a:avLst/>
          </a:prstGeom>
          <a:noFill/>
        </p:spPr>
      </p:pic>
      <p:pic>
        <p:nvPicPr>
          <p:cNvPr id="4099" name="Picture 3" descr="H:\Фотографии\селигер 2015\DSCN3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268760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1.</a:t>
            </a:r>
            <a:r>
              <a:rPr lang="en-US" dirty="0" smtClean="0"/>
              <a:t> </a:t>
            </a:r>
            <a:r>
              <a:rPr lang="en-US" u="sng" dirty="0" smtClean="0">
                <a:hlinkClick r:id="rId2"/>
              </a:rPr>
              <a:t>http</a:t>
            </a:r>
            <a:r>
              <a:rPr lang="ru-RU" u="sng" dirty="0" smtClean="0">
                <a:hlinkClick r:id="rId2"/>
              </a:rPr>
              <a:t>://</a:t>
            </a:r>
            <a:r>
              <a:rPr lang="en-US" u="sng" dirty="0" err="1" smtClean="0">
                <a:hlinkClick r:id="rId2"/>
              </a:rPr>
              <a:t>seliger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vladic</a:t>
            </a:r>
            <a:r>
              <a:rPr lang="ru-RU" u="sng" dirty="0" smtClean="0">
                <a:hlinkClick r:id="rId2"/>
              </a:rPr>
              <a:t>.</a:t>
            </a:r>
            <a:r>
              <a:rPr lang="en-US" u="sng" dirty="0" err="1" smtClean="0">
                <a:hlinkClick r:id="rId2"/>
              </a:rPr>
              <a:t>ru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ostaschkov</a:t>
            </a:r>
            <a:r>
              <a:rPr lang="ru-RU" u="sng" dirty="0" smtClean="0">
                <a:hlinkClick r:id="rId2"/>
              </a:rPr>
              <a:t>/</a:t>
            </a:r>
            <a:r>
              <a:rPr lang="en-US" u="sng" dirty="0" err="1" smtClean="0">
                <a:hlinkClick r:id="rId2"/>
              </a:rPr>
              <a:t>ostashkov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smtClean="0">
                <a:hlinkClick r:id="rId2"/>
              </a:rPr>
              <a:t>v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gody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velikoj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otechestvennoj</a:t>
            </a:r>
            <a:r>
              <a:rPr lang="ru-RU" u="sng" dirty="0" smtClean="0">
                <a:hlinkClick r:id="rId2"/>
              </a:rPr>
              <a:t>-</a:t>
            </a:r>
            <a:r>
              <a:rPr lang="en-US" u="sng" dirty="0" err="1" smtClean="0">
                <a:hlinkClick r:id="rId2"/>
              </a:rPr>
              <a:t>vojny</a:t>
            </a:r>
            <a:r>
              <a:rPr lang="ru-RU" u="sng" dirty="0" smtClean="0">
                <a:hlinkClick r:id="rId2"/>
              </a:rPr>
              <a:t>#</a:t>
            </a:r>
            <a:r>
              <a:rPr lang="en-US" u="sng" dirty="0" err="1" smtClean="0">
                <a:hlinkClick r:id="rId2"/>
              </a:rPr>
              <a:t>ixzz</a:t>
            </a:r>
            <a:r>
              <a:rPr lang="ru-RU" u="sng" dirty="0" smtClean="0">
                <a:hlinkClick r:id="rId2"/>
              </a:rPr>
              <a:t>3</a:t>
            </a:r>
            <a:r>
              <a:rPr lang="en-US" u="sng" dirty="0" err="1" smtClean="0">
                <a:hlinkClick r:id="rId2"/>
              </a:rPr>
              <a:t>oel</a:t>
            </a:r>
            <a:r>
              <a:rPr lang="ru-RU" u="sng" dirty="0" smtClean="0">
                <a:hlinkClick r:id="rId2"/>
              </a:rPr>
              <a:t>6</a:t>
            </a:r>
            <a:r>
              <a:rPr lang="en-US" u="sng" dirty="0" err="1" smtClean="0">
                <a:hlinkClick r:id="rId2"/>
              </a:rPr>
              <a:t>hgbj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ru-RU" u="sng" dirty="0" smtClean="0">
                <a:hlinkClick r:id="rId3"/>
              </a:rPr>
              <a:t>https://ru.wikipedia.org/wiki/Селигер</a:t>
            </a:r>
            <a:endParaRPr lang="ru-RU" dirty="0" smtClean="0"/>
          </a:p>
          <a:p>
            <a:r>
              <a:rPr lang="ru-RU" dirty="0" smtClean="0"/>
              <a:t>3.http://seliger-vladic.ru/os-seliger/gde-nahoditsya-seliger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Пансионат «Сокол»</a:t>
            </a:r>
            <a:endParaRPr lang="ru-RU" dirty="0"/>
          </a:p>
        </p:txBody>
      </p:sp>
      <p:pic>
        <p:nvPicPr>
          <p:cNvPr id="4" name="Содержимое 3" descr="DSCN34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161270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«…Селигер медленно потухал после захода солнца.</a:t>
            </a:r>
            <a:br>
              <a:rPr lang="ru-RU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Он вдруг теряет все краски и становится по-разному бел, а где-то даже 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его 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белизна доходит до черноты.</a:t>
            </a:r>
            <a:br>
              <a:rPr lang="ru-RU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В такие минуты он особенно умиротворен и нежен в своем выражении, 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…»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923905" y="260648"/>
            <a:ext cx="48485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Calibri" pitchFamily="34" charset="0"/>
                <a:cs typeface="Times New Roman" pitchFamily="18" charset="0"/>
              </a:rPr>
              <a:t>Озеро Селигер</a:t>
            </a:r>
            <a:endParaRPr kumimoji="0" lang="ru-RU" sz="54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026" name="Picture 2" descr="C:\Users\naday-2012\Desktop\jeFJujRS-s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80728"/>
            <a:ext cx="5753100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09035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Когда садится солнце становится очень красиво!</a:t>
            </a:r>
            <a:endParaRPr lang="ru-RU" sz="3200" dirty="0"/>
          </a:p>
        </p:txBody>
      </p:sp>
      <p:pic>
        <p:nvPicPr>
          <p:cNvPr id="8" name="Picture 3" descr="G:\Фотографии\селигер 2015\DSCN36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00200"/>
            <a:ext cx="6912767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1470025"/>
          </a:xfrm>
        </p:spPr>
        <p:txBody>
          <a:bodyPr/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  <p:pic>
        <p:nvPicPr>
          <p:cNvPr id="3074" name="Picture 2" descr="C:\Users\naday-2012\Desktop\RCTHMHigy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6264696" cy="46805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7772400" cy="1470025"/>
          </a:xfrm>
        </p:spPr>
        <p:txBody>
          <a:bodyPr/>
          <a:lstStyle/>
          <a:p>
            <a:r>
              <a:rPr lang="ru-RU" dirty="0" smtClean="0"/>
              <a:t>Природа Селигера</a:t>
            </a:r>
            <a:endParaRPr lang="ru-RU" dirty="0"/>
          </a:p>
        </p:txBody>
      </p:sp>
      <p:pic>
        <p:nvPicPr>
          <p:cNvPr id="2050" name="Picture 2" descr="C:\Users\naday-2012\Desktop\axC3VtplC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848872" cy="51125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Природа Селигера</a:t>
            </a:r>
            <a:endParaRPr lang="ru-RU" dirty="0"/>
          </a:p>
        </p:txBody>
      </p:sp>
      <p:pic>
        <p:nvPicPr>
          <p:cNvPr id="3074" name="Picture 2" descr="H:\Фотографии\селигер 2015\DSCN34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9" y="1600200"/>
            <a:ext cx="6545700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рЫбалка</a:t>
            </a:r>
            <a:endParaRPr lang="ru-RU" dirty="0"/>
          </a:p>
        </p:txBody>
      </p:sp>
      <p:pic>
        <p:nvPicPr>
          <p:cNvPr id="2050" name="Picture 2" descr="G:\Фотографии\селигер 2015\DSCN34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3" y="1600200"/>
            <a:ext cx="6689716" cy="45259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Рыбалка</a:t>
            </a:r>
            <a:endParaRPr lang="ru-RU" dirty="0"/>
          </a:p>
        </p:txBody>
      </p:sp>
      <p:pic>
        <p:nvPicPr>
          <p:cNvPr id="6" name="Содержимое 5" descr="DSCN345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Селиг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Селигер</Template>
  <TotalTime>588</TotalTime>
  <Words>85</Words>
  <Application>Microsoft Office PowerPoint</Application>
  <PresentationFormat>Экран (4:3)</PresentationFormat>
  <Paragraphs>34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Селигер</vt:lpstr>
      <vt:lpstr>Озеро Селигер - жемчужина российской природы </vt:lpstr>
      <vt:lpstr>Пансионат «Сокол»</vt:lpstr>
      <vt:lpstr>Слайд 3</vt:lpstr>
      <vt:lpstr>Когда садится солнце становится очень красиво!</vt:lpstr>
      <vt:lpstr>карта</vt:lpstr>
      <vt:lpstr>Природа Селигера</vt:lpstr>
      <vt:lpstr>Природа Селигера</vt:lpstr>
      <vt:lpstr>рЫбалка</vt:lpstr>
      <vt:lpstr>Рыбалка</vt:lpstr>
      <vt:lpstr>Нило-Столобенская пустынь</vt:lpstr>
      <vt:lpstr>Мужской монастырь Здесь скит монашеский когда-то был,  Здесь все намолено. С рассвета  До ночи скит ко Господу молитвы возносил. </vt:lpstr>
      <vt:lpstr>Нил Столобенский Здесь святой старец подвизался,  Его заслуга эта красота.  «Царю Небесный»  Разливалось над водой,  Жаль, что окрестный  Люд забыл нести свой крест святой.  </vt:lpstr>
      <vt:lpstr>пушка</vt:lpstr>
      <vt:lpstr>Городомля- загадочный остров</vt:lpstr>
      <vt:lpstr>Стихи о Селигере.</vt:lpstr>
      <vt:lpstr>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Озеро Селигер - жемчужина российской природы</dc:title>
  <dc:creator>Лариса Петренко</dc:creator>
  <cp:lastModifiedBy>User</cp:lastModifiedBy>
  <cp:revision>47</cp:revision>
  <dcterms:created xsi:type="dcterms:W3CDTF">2013-04-03T11:52:09Z</dcterms:created>
  <dcterms:modified xsi:type="dcterms:W3CDTF">2015-11-11T22:20:26Z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7253265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