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1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70" r:id="rId15"/>
    <p:sldId id="268" r:id="rId16"/>
    <p:sldId id="269" r:id="rId17"/>
  </p:sldIdLst>
  <p:sldSz cx="12192000" cy="6858000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C00"/>
    <a:srgbClr val="CC0000"/>
    <a:srgbClr val="00CC00"/>
    <a:srgbClr val="44DCEC"/>
    <a:srgbClr val="00FF00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668" autoAdjust="0"/>
    <p:restoredTop sz="92889" autoAdjust="0"/>
  </p:normalViewPr>
  <p:slideViewPr>
    <p:cSldViewPr snapToGrid="0">
      <p:cViewPr varScale="1">
        <p:scale>
          <a:sx n="69" d="100"/>
          <a:sy n="69" d="100"/>
        </p:scale>
        <p:origin x="-570" y="-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5CF120-837C-47AA-A066-B478DF1E3EBF}" type="datetimeFigureOut">
              <a:rPr lang="ru-RU"/>
              <a:pPr>
                <a:defRPr/>
              </a:pPr>
              <a:t>12.11.2015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6F09E1-6CD1-42ED-A632-A1067EB5140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5CB6C1-4DBA-482C-B7C3-C05686F44E09}" type="datetimeFigureOut">
              <a:rPr lang="ru-RU"/>
              <a:pPr>
                <a:defRPr/>
              </a:pPr>
              <a:t>12.11.2015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412FC8-50FA-4B4B-99A4-B562743F311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09B884-CE9E-4336-94F5-8917E4D0A828}" type="datetimeFigureOut">
              <a:rPr lang="ru-RU"/>
              <a:pPr>
                <a:defRPr/>
              </a:pPr>
              <a:t>12.11.2015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C456CF-600B-4224-8357-18828EC939D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A77AC8-0F86-4997-80AD-6083F0778EEE}" type="datetimeFigureOut">
              <a:rPr lang="ru-RU"/>
              <a:pPr>
                <a:defRPr/>
              </a:pPr>
              <a:t>12.11.2015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FC52AA-8DBD-4A27-AB78-C2DEA213CB1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828B21-AE64-4018-8EA9-4964C041A5CD}" type="datetimeFigureOut">
              <a:rPr lang="ru-RU"/>
              <a:pPr>
                <a:defRPr/>
              </a:pPr>
              <a:t>12.11.2015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C38795-0C8A-43C2-A8B5-71BE08C796B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1D967B-72A7-4F7B-B97E-BA1A369D2E98}" type="datetimeFigureOut">
              <a:rPr lang="ru-RU"/>
              <a:pPr>
                <a:defRPr/>
              </a:pPr>
              <a:t>12.11.2015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A343E4-98FE-4D6C-B32B-BF5C570942C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68DF81-538C-48BA-B234-0629F82B4813}" type="datetimeFigureOut">
              <a:rPr lang="ru-RU"/>
              <a:pPr>
                <a:defRPr/>
              </a:pPr>
              <a:t>12.11.2015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FE85DE-0C55-4B26-95CB-C06A93FFFA9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12BA78-C5C1-440A-BCA1-CE00D3B9104A}" type="datetimeFigureOut">
              <a:rPr lang="ru-RU"/>
              <a:pPr>
                <a:defRPr/>
              </a:pPr>
              <a:t>12.11.2015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8C40C2-5546-4D65-AF91-E6AD3781610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AE719D-7198-41F4-84F5-7957D5EB035D}" type="datetimeFigureOut">
              <a:rPr lang="ru-RU"/>
              <a:pPr>
                <a:defRPr/>
              </a:pPr>
              <a:t>12.11.2015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38F1A8-734C-4B89-B594-E16D1B8DBDF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278B04-2FAF-4142-9F0A-4FA0AA520F6D}" type="datetimeFigureOut">
              <a:rPr lang="ru-RU"/>
              <a:pPr>
                <a:defRPr/>
              </a:pPr>
              <a:t>12.11.2015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F53E4D-0A78-4474-B8DF-68B2E2BA211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085A3B-3EFE-4513-A219-237FDF45D446}" type="datetimeFigureOut">
              <a:rPr lang="ru-RU"/>
              <a:pPr>
                <a:defRPr/>
              </a:pPr>
              <a:t>12.11.2015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625C3C-0332-4C98-B858-3940280C7C1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72F7B321-7E85-4D8F-84E0-7B3C0707024A}" type="datetimeFigureOut">
              <a:rPr lang="ru-RU"/>
              <a:pPr>
                <a:defRPr/>
              </a:pPr>
              <a:t>12.11.2015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287345C1-89DC-4F2E-81E0-19B883BDE6A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7" Type="http://schemas.openxmlformats.org/officeDocument/2006/relationships/image" Target="../media/image27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jpeg"/><Relationship Id="rId3" Type="http://schemas.openxmlformats.org/officeDocument/2006/relationships/image" Target="../media/image28.jpeg"/><Relationship Id="rId7" Type="http://schemas.openxmlformats.org/officeDocument/2006/relationships/image" Target="../media/image32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jpeg"/><Relationship Id="rId5" Type="http://schemas.openxmlformats.org/officeDocument/2006/relationships/image" Target="../media/image30.jpeg"/><Relationship Id="rId10" Type="http://schemas.openxmlformats.org/officeDocument/2006/relationships/image" Target="../media/image35.jpeg"/><Relationship Id="rId4" Type="http://schemas.openxmlformats.org/officeDocument/2006/relationships/image" Target="../media/image29.jpeg"/><Relationship Id="rId9" Type="http://schemas.openxmlformats.org/officeDocument/2006/relationships/image" Target="../media/image34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7" Type="http://schemas.openxmlformats.org/officeDocument/2006/relationships/image" Target="../media/image41.jpe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40.jpeg"/><Relationship Id="rId5" Type="http://schemas.openxmlformats.org/officeDocument/2006/relationships/image" Target="../media/image39.jpeg"/><Relationship Id="rId4" Type="http://schemas.openxmlformats.org/officeDocument/2006/relationships/image" Target="../media/image38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7" Type="http://schemas.openxmlformats.org/officeDocument/2006/relationships/image" Target="../media/image46.jpe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45.jpeg"/><Relationship Id="rId5" Type="http://schemas.openxmlformats.org/officeDocument/2006/relationships/image" Target="../media/image44.jpeg"/><Relationship Id="rId4" Type="http://schemas.openxmlformats.org/officeDocument/2006/relationships/image" Target="../media/image43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NUL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NUL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eg"/><Relationship Id="rId3" Type="http://schemas.openxmlformats.org/officeDocument/2006/relationships/image" Target="../media/image9.jpeg"/><Relationship Id="rId7" Type="http://schemas.openxmlformats.org/officeDocument/2006/relationships/image" Target="../media/image13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jpeg"/><Relationship Id="rId3" Type="http://schemas.openxmlformats.org/officeDocument/2006/relationships/image" Target="../media/image16.jpeg"/><Relationship Id="rId7" Type="http://schemas.openxmlformats.org/officeDocument/2006/relationships/image" Target="../media/image20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rotWithShape="0">
          <a:gsLst>
            <a:gs pos="0">
              <a:srgbClr val="FFCC00"/>
            </a:gs>
            <a:gs pos="100000">
              <a:srgbClr val="CC0000"/>
            </a:gs>
          </a:gsLst>
          <a:path path="shap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ru-RU" smtClean="0"/>
              <a:t>Путешествие по стране Гурмании</a:t>
            </a:r>
          </a:p>
        </p:txBody>
      </p:sp>
      <p:sp>
        <p:nvSpPr>
          <p:cNvPr id="13315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4549775"/>
            <a:ext cx="9144000" cy="1655763"/>
          </a:xfrm>
        </p:spPr>
        <p:txBody>
          <a:bodyPr/>
          <a:lstStyle/>
          <a:p>
            <a:pPr algn="r" eaLnBrk="1" hangingPunct="1"/>
            <a:r>
              <a:rPr lang="ru-RU" smtClean="0"/>
              <a:t>Выполнила: Литвиненко Мария</a:t>
            </a:r>
            <a:br>
              <a:rPr lang="ru-RU" smtClean="0"/>
            </a:br>
            <a:r>
              <a:rPr lang="ru-RU" smtClean="0"/>
              <a:t>ученица 11 класса школы №84</a:t>
            </a:r>
            <a:br>
              <a:rPr lang="ru-RU" smtClean="0"/>
            </a:br>
            <a:r>
              <a:rPr lang="ru-RU" sz="2800" smtClean="0"/>
              <a:t>город Северск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/>
              <a:t> </a:t>
            </a:r>
          </a:p>
        </p:txBody>
      </p:sp>
      <p:pic>
        <p:nvPicPr>
          <p:cNvPr id="21506" name="Рисунок 5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3959225" cy="2944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7" name="Рисунок 6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118475" y="3913188"/>
            <a:ext cx="4073525" cy="2944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8" name="Объект 7"/>
          <p:cNvSpPr>
            <a:spLocks noGrp="1"/>
          </p:cNvSpPr>
          <p:nvPr>
            <p:ph idx="1"/>
          </p:nvPr>
        </p:nvSpPr>
        <p:spPr>
          <a:xfrm>
            <a:off x="573088" y="2263775"/>
            <a:ext cx="10515600" cy="4351338"/>
          </a:xfrm>
        </p:spPr>
        <p:txBody>
          <a:bodyPr/>
          <a:lstStyle/>
          <a:p>
            <a:pPr marL="0" indent="0" eaLnBrk="1" hangingPunct="1">
              <a:buFont typeface="Arial" charset="0"/>
              <a:buNone/>
            </a:pPr>
            <a:r>
              <a:rPr lang="ru-RU" smtClean="0"/>
              <a:t> </a:t>
            </a:r>
          </a:p>
        </p:txBody>
      </p:sp>
      <p:pic>
        <p:nvPicPr>
          <p:cNvPr id="21509" name="Рисунок 10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59225" y="4416425"/>
            <a:ext cx="4159250" cy="244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11" name="Рисунок 12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4414838"/>
            <a:ext cx="3959225" cy="2443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13" name="Рисунок 14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118475" y="0"/>
            <a:ext cx="4073525" cy="1839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14" name="Рисунок 17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959225" y="-19050"/>
            <a:ext cx="4159250" cy="4446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52500" y="177800"/>
            <a:ext cx="10515600" cy="1460500"/>
          </a:xfrm>
          <a:solidFill>
            <a:schemeClr val="bg2"/>
          </a:solidFill>
        </p:spPr>
        <p:txBody>
          <a:bodyPr rtlCol="0"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 smtClean="0"/>
              <a:t>Каждая область во Франции имеет свою особую, уникальную кухню</a:t>
            </a:r>
            <a:br>
              <a:rPr lang="ru-RU" sz="3600" dirty="0" smtClean="0"/>
            </a:br>
            <a:r>
              <a:rPr lang="ru-RU" sz="3600" dirty="0" smtClean="0"/>
              <a:t>Свой потрясающий вкус</a:t>
            </a:r>
            <a:br>
              <a:rPr lang="ru-RU" sz="3600" dirty="0" smtClean="0"/>
            </a:br>
            <a:endParaRPr lang="ru-RU" dirty="0"/>
          </a:p>
        </p:txBody>
      </p:sp>
      <p:pic>
        <p:nvPicPr>
          <p:cNvPr id="22531" name="Объект 3"/>
          <p:cNvPicPr>
            <a:picLocks noGrp="1" noChangeAspect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8745538" y="582613"/>
            <a:ext cx="3473450" cy="2341562"/>
          </a:xfrm>
        </p:spPr>
      </p:pic>
      <p:pic>
        <p:nvPicPr>
          <p:cNvPr id="22532" name="Рисунок 4"/>
          <p:cNvPicPr>
            <a:picLocks noChangeAspect="1"/>
          </p:cNvPicPr>
          <p:nvPr/>
        </p:nvPicPr>
        <p:blipFill>
          <a:blip r:embed="rId4" cstate="print"/>
          <a:srcRect l="23299"/>
          <a:stretch>
            <a:fillRect/>
          </a:stretch>
        </p:blipFill>
        <p:spPr bwMode="auto">
          <a:xfrm>
            <a:off x="0" y="582613"/>
            <a:ext cx="3213100" cy="181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3" name="Рисунок 5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777288" y="4752975"/>
            <a:ext cx="3414712" cy="2105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4" name="Рисунок 6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-11113" y="4454525"/>
            <a:ext cx="3224213" cy="2403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5" name="Рисунок 7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335319" y="4494213"/>
            <a:ext cx="2808288" cy="2363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6" name="Рисунок 10"/>
          <p:cNvPicPr>
            <a:picLocks noChangeAspect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0" y="2398713"/>
            <a:ext cx="3213100" cy="208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8" name="Рисунок 12"/>
          <p:cNvPicPr>
            <a:picLocks noChangeAspect="1"/>
          </p:cNvPicPr>
          <p:nvPr/>
        </p:nvPicPr>
        <p:blipFill>
          <a:blip r:embed="rId9" cstate="print"/>
          <a:srcRect r="19543"/>
          <a:stretch>
            <a:fillRect/>
          </a:stretch>
        </p:blipFill>
        <p:spPr bwMode="auto">
          <a:xfrm>
            <a:off x="5938838" y="1646238"/>
            <a:ext cx="3424237" cy="2835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9" name="Рисунок 8"/>
          <p:cNvPicPr>
            <a:picLocks noChangeAspect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2695575" y="1649413"/>
            <a:ext cx="3243263" cy="2832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Заголовок 1"/>
          <p:cNvSpPr>
            <a:spLocks noGrp="1"/>
          </p:cNvSpPr>
          <p:nvPr>
            <p:ph type="title"/>
          </p:nvPr>
        </p:nvSpPr>
        <p:spPr>
          <a:solidFill>
            <a:schemeClr val="bg2"/>
          </a:solidFill>
        </p:spPr>
        <p:txBody>
          <a:bodyPr/>
          <a:lstStyle/>
          <a:p>
            <a:pPr algn="ctr" eaLnBrk="1" hangingPunct="1"/>
            <a:r>
              <a:rPr lang="ru-RU" smtClean="0"/>
              <a:t>Германия – страна простого гения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4941888" cy="3079750"/>
          </a:xfrm>
          <a:solidFill>
            <a:schemeClr val="bg2"/>
          </a:solidFill>
        </p:spPr>
        <p:txBody>
          <a:bodyPr rtlCol="0">
            <a:normAutofit lnSpcReduction="10000"/>
          </a:bodyPr>
          <a:lstStyle/>
          <a:p>
            <a:pPr marL="0" indent="0"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ru-RU" dirty="0" smtClean="0"/>
              <a:t>Мы любим всё – и жар холодных </a:t>
            </a:r>
            <a:r>
              <a:rPr lang="ru-RU" dirty="0" err="1" smtClean="0"/>
              <a:t>числ</a:t>
            </a:r>
            <a:r>
              <a:rPr lang="ru-RU" dirty="0" smtClean="0"/>
              <a:t>,</a:t>
            </a:r>
            <a:br>
              <a:rPr lang="ru-RU" dirty="0" smtClean="0"/>
            </a:br>
            <a:r>
              <a:rPr lang="ru-RU" dirty="0" smtClean="0"/>
              <a:t>И дар божественных ведений,</a:t>
            </a:r>
            <a:br>
              <a:rPr lang="ru-RU" dirty="0" smtClean="0"/>
            </a:br>
            <a:r>
              <a:rPr lang="ru-RU" dirty="0" smtClean="0"/>
              <a:t>Нам внятно всё, и острый </a:t>
            </a:r>
            <a:r>
              <a:rPr lang="ru-RU" dirty="0" err="1" smtClean="0"/>
              <a:t>гальский</a:t>
            </a:r>
            <a:r>
              <a:rPr lang="ru-RU" dirty="0" smtClean="0"/>
              <a:t> смысл</a:t>
            </a:r>
            <a:br>
              <a:rPr lang="ru-RU" dirty="0" smtClean="0"/>
            </a:br>
            <a:r>
              <a:rPr lang="ru-RU" dirty="0" smtClean="0"/>
              <a:t>И сумрачный</a:t>
            </a:r>
            <a:r>
              <a:rPr lang="ru-RU" i="1" dirty="0" smtClean="0"/>
              <a:t> германский гений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-Блок. «Скифы»- </a:t>
            </a:r>
          </a:p>
          <a:p>
            <a:pPr marL="0" indent="0"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ru-RU" dirty="0"/>
          </a:p>
        </p:txBody>
      </p:sp>
      <p:pic>
        <p:nvPicPr>
          <p:cNvPr id="23556" name="Содержимое 5" descr="IMG_5600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6262688" y="1741488"/>
            <a:ext cx="2062162" cy="3092450"/>
          </a:xfrm>
        </p:spPr>
      </p:pic>
      <p:pic>
        <p:nvPicPr>
          <p:cNvPr id="23557" name="Рисунок 7" descr="IMG_5630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904288" y="1797050"/>
            <a:ext cx="2868612" cy="1912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8" name="Рисунок 9" descr="IMG_8180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916988" y="4230688"/>
            <a:ext cx="2959100" cy="197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9" name="Рисунок 11" descr="IMG_5617.JPG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008188" y="5010150"/>
            <a:ext cx="2771775" cy="184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60" name="Рисунок 12" descr="IMG_8158.JPG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905500" y="4914900"/>
            <a:ext cx="2689225" cy="179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bg2"/>
          </a:solidFill>
        </p:spPr>
        <p:txBody>
          <a:bodyPr rtlCol="0"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dirty="0" smtClean="0"/>
              <a:t>Германская кухня – самая домашняя и щедрая кухня Европы ( не возможно не насытиться)</a:t>
            </a:r>
            <a:endParaRPr lang="ru-RU" dirty="0"/>
          </a:p>
        </p:txBody>
      </p:sp>
      <p:pic>
        <p:nvPicPr>
          <p:cNvPr id="24579" name="Содержимое 5" descr="IMG_1232.JPG"/>
          <p:cNvPicPr>
            <a:picLocks noGrp="1" noChangeAspect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177800" y="1804988"/>
            <a:ext cx="3074988" cy="2049462"/>
          </a:xfrm>
        </p:spPr>
      </p:pic>
      <p:pic>
        <p:nvPicPr>
          <p:cNvPr id="24580" name="Содержимое 6" descr="IMG_1361.JPG"/>
          <p:cNvPicPr>
            <a:picLocks noGrp="1" noChangeAspect="1"/>
          </p:cNvPicPr>
          <p:nvPr>
            <p:ph sz="half" idx="2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501650" y="4248150"/>
            <a:ext cx="2997200" cy="1998663"/>
          </a:xfrm>
        </p:spPr>
      </p:pic>
      <p:pic>
        <p:nvPicPr>
          <p:cNvPr id="24581" name="Рисунок 7" descr="IMG_2681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14850" y="1841500"/>
            <a:ext cx="3563938" cy="2376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3" name="Рисунок 9" descr="IMG_3700.JPG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9180080" y="3302578"/>
            <a:ext cx="2840038" cy="1893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4" name="Рисунок 10" descr="IMG_3624.JPG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911725" y="4287838"/>
            <a:ext cx="2936875" cy="1957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CC00"/>
            </a:gs>
            <a:gs pos="100000">
              <a:srgbClr val="CC0000"/>
            </a:gs>
          </a:gsLst>
          <a:path path="shap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Выводы моего гастрономического путешествия:</a:t>
            </a:r>
            <a:endParaRPr lang="ru-RU" dirty="0" smtClean="0"/>
          </a:p>
        </p:txBody>
      </p:sp>
      <p:sp>
        <p:nvSpPr>
          <p:cNvPr id="2560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mtClean="0"/>
              <a:t>Еда – один из самых лучших способов познать характер и особенности какой-либо местности. </a:t>
            </a:r>
            <a:br>
              <a:rPr lang="ru-RU" smtClean="0"/>
            </a:br>
            <a:r>
              <a:rPr lang="ru-RU" smtClean="0"/>
              <a:t>В специях, оформлении и количестве еды на блюде раскрываются уникальные настроения страны, региона, города. </a:t>
            </a:r>
          </a:p>
          <a:p>
            <a:r>
              <a:rPr lang="ru-RU" smtClean="0"/>
              <a:t>Еда – своеобразный гид, рассказывающий историю. </a:t>
            </a:r>
            <a:br>
              <a:rPr lang="ru-RU" smtClean="0"/>
            </a:br>
            <a:endParaRPr lang="ru-RU" dirty="0" smtClean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rotWithShape="0">
          <a:gsLst>
            <a:gs pos="0">
              <a:srgbClr val="FFCC00"/>
            </a:gs>
            <a:gs pos="100000">
              <a:srgbClr val="CC0000"/>
            </a:gs>
          </a:gsLst>
          <a:path path="shap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ru-RU" dirty="0" smtClean="0">
                <a:latin typeface="Arial" charset="0"/>
              </a:rPr>
              <a:t>Планы на будущее:</a:t>
            </a:r>
          </a:p>
        </p:txBody>
      </p:sp>
      <p:sp>
        <p:nvSpPr>
          <p:cNvPr id="26627" name="Rectangle 3"/>
          <p:cNvSpPr>
            <a:spLocks noGrp="1"/>
          </p:cNvSpPr>
          <p:nvPr>
            <p:ph type="body" sz="half" idx="1"/>
          </p:nvPr>
        </p:nvSpPr>
        <p:spPr>
          <a:xfrm>
            <a:off x="3616325" y="1712768"/>
            <a:ext cx="5181600" cy="4351338"/>
          </a:xfrm>
        </p:spPr>
        <p:txBody>
          <a:bodyPr/>
          <a:lstStyle/>
          <a:p>
            <a:pPr algn="ctr" eaLnBrk="1" hangingPunct="1"/>
            <a:r>
              <a:rPr lang="ru-RU" sz="2400" dirty="0" smtClean="0">
                <a:latin typeface="Arial" charset="0"/>
              </a:rPr>
              <a:t>Чехия</a:t>
            </a:r>
          </a:p>
          <a:p>
            <a:pPr algn="ctr" eaLnBrk="1" hangingPunct="1"/>
            <a:r>
              <a:rPr lang="ru-RU" sz="2400" dirty="0" smtClean="0">
                <a:latin typeface="Arial" charset="0"/>
              </a:rPr>
              <a:t>Италия</a:t>
            </a:r>
          </a:p>
          <a:p>
            <a:pPr algn="ctr" eaLnBrk="1" hangingPunct="1"/>
            <a:r>
              <a:rPr lang="ru-RU" sz="2400" dirty="0" smtClean="0">
                <a:latin typeface="Arial" charset="0"/>
              </a:rPr>
              <a:t>Нидерланды</a:t>
            </a:r>
          </a:p>
          <a:p>
            <a:pPr algn="ctr" eaLnBrk="1" hangingPunct="1"/>
            <a:r>
              <a:rPr lang="ru-RU" sz="2400" dirty="0" smtClean="0">
                <a:latin typeface="Arial" charset="0"/>
              </a:rPr>
              <a:t>Норвегия</a:t>
            </a:r>
          </a:p>
          <a:p>
            <a:pPr algn="ctr" eaLnBrk="1" hangingPunct="1"/>
            <a:r>
              <a:rPr lang="ru-RU" sz="2400" dirty="0" smtClean="0">
                <a:latin typeface="Arial" charset="0"/>
              </a:rPr>
              <a:t>Польша</a:t>
            </a:r>
          </a:p>
          <a:p>
            <a:pPr algn="ctr" eaLnBrk="1" hangingPunct="1"/>
            <a:r>
              <a:rPr lang="ru-RU" sz="2400" dirty="0" smtClean="0">
                <a:latin typeface="Arial" charset="0"/>
              </a:rPr>
              <a:t>Португалия</a:t>
            </a:r>
            <a:br>
              <a:rPr lang="ru-RU" sz="2400" dirty="0" smtClean="0">
                <a:latin typeface="Arial" charset="0"/>
              </a:rPr>
            </a:br>
            <a:endParaRPr lang="ru-RU" sz="2400" dirty="0" smtClean="0">
              <a:latin typeface="Arial" charset="0"/>
            </a:endParaRPr>
          </a:p>
          <a:p>
            <a:pPr algn="ctr" eaLnBrk="1" hangingPunct="1"/>
            <a:r>
              <a:rPr lang="ru-RU" sz="2400" dirty="0" smtClean="0">
                <a:latin typeface="Arial" charset="0"/>
              </a:rPr>
              <a:t>Восточное направление </a:t>
            </a:r>
          </a:p>
        </p:txBody>
      </p:sp>
      <p:sp>
        <p:nvSpPr>
          <p:cNvPr id="26628" name="Rectangle 7"/>
          <p:cNvSpPr>
            <a:spLocks noGrp="1"/>
          </p:cNvSpPr>
          <p:nvPr>
            <p:ph type="body" sz="half" idx="4294967295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>
              <a:buFont typeface="Arial" charset="0"/>
              <a:buNone/>
            </a:pPr>
            <a:r>
              <a:rPr lang="ru-RU" sz="2400" smtClean="0">
                <a:latin typeface="Arial" charset="0"/>
              </a:rPr>
              <a:t>    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rotWithShape="0">
          <a:gsLst>
            <a:gs pos="0">
              <a:srgbClr val="FFCC00"/>
            </a:gs>
            <a:gs pos="100000">
              <a:srgbClr val="CC0000"/>
            </a:gs>
          </a:gsLst>
          <a:path path="shap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4"/>
          <p:cNvSpPr>
            <a:spLocks noGrp="1"/>
          </p:cNvSpPr>
          <p:nvPr>
            <p:ph type="title"/>
          </p:nvPr>
        </p:nvSpPr>
        <p:spPr>
          <a:xfrm>
            <a:off x="788988" y="257175"/>
            <a:ext cx="10515600" cy="1325563"/>
          </a:xfrm>
        </p:spPr>
        <p:txBody>
          <a:bodyPr/>
          <a:lstStyle/>
          <a:p>
            <a:pPr algn="ctr" eaLnBrk="1" hangingPunct="1"/>
            <a:r>
              <a:rPr lang="ru-RU" smtClean="0">
                <a:latin typeface="Arial" charset="0"/>
              </a:rPr>
              <a:t>СПАСИБО ЗА ВНИМАНИЕ!</a:t>
            </a:r>
          </a:p>
        </p:txBody>
      </p:sp>
      <p:sp>
        <p:nvSpPr>
          <p:cNvPr id="27651" name="Rectangle 5"/>
          <p:cNvSpPr>
            <a:spLocks noGrp="1"/>
          </p:cNvSpPr>
          <p:nvPr>
            <p:ph type="body" idx="1"/>
          </p:nvPr>
        </p:nvSpPr>
        <p:spPr>
          <a:xfrm>
            <a:off x="801688" y="1236663"/>
            <a:ext cx="10515600" cy="4351337"/>
          </a:xfrm>
        </p:spPr>
        <p:txBody>
          <a:bodyPr/>
          <a:lstStyle/>
          <a:p>
            <a:pPr algn="ctr" eaLnBrk="1" hangingPunct="1">
              <a:buFont typeface="Arial" charset="0"/>
              <a:buNone/>
            </a:pPr>
            <a:r>
              <a:rPr lang="ru-RU" smtClean="0">
                <a:latin typeface="Arial" charset="0"/>
              </a:rPr>
              <a:t>Еда, я люблю тебя!</a:t>
            </a:r>
          </a:p>
        </p:txBody>
      </p:sp>
      <p:pic>
        <p:nvPicPr>
          <p:cNvPr id="27652" name="Picture 4" descr="IMG_126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763713"/>
            <a:ext cx="12192000" cy="5094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Заголовок 1"/>
          <p:cNvSpPr>
            <a:spLocks noGrp="1"/>
          </p:cNvSpPr>
          <p:nvPr>
            <p:ph type="title"/>
          </p:nvPr>
        </p:nvSpPr>
        <p:spPr>
          <a:xfrm>
            <a:off x="838200" y="184150"/>
            <a:ext cx="10515600" cy="1325563"/>
          </a:xfrm>
          <a:solidFill>
            <a:schemeClr val="bg2"/>
          </a:solidFill>
        </p:spPr>
        <p:txBody>
          <a:bodyPr/>
          <a:lstStyle/>
          <a:p>
            <a:pPr algn="ctr" eaLnBrk="1" hangingPunct="1"/>
            <a:r>
              <a:rPr lang="ru-RU" smtClean="0"/>
              <a:t>Высказывания о еде</a:t>
            </a:r>
          </a:p>
        </p:txBody>
      </p:sp>
      <p:sp>
        <p:nvSpPr>
          <p:cNvPr id="14339" name="Объект 2"/>
          <p:cNvSpPr>
            <a:spLocks noGrp="1"/>
          </p:cNvSpPr>
          <p:nvPr>
            <p:ph idx="1"/>
          </p:nvPr>
        </p:nvSpPr>
        <p:spPr>
          <a:xfrm>
            <a:off x="838200" y="1955800"/>
            <a:ext cx="10515600" cy="4667250"/>
          </a:xfrm>
          <a:solidFill>
            <a:schemeClr val="bg2"/>
          </a:solidFill>
        </p:spPr>
        <p:txBody>
          <a:bodyPr/>
          <a:lstStyle/>
          <a:p>
            <a:pPr marL="0" indent="0" algn="ctr" eaLnBrk="1" hangingPunct="1">
              <a:lnSpc>
                <a:spcPct val="80000"/>
              </a:lnSpc>
              <a:buFont typeface="Arial" charset="0"/>
              <a:buNone/>
            </a:pPr>
            <a:r>
              <a:rPr lang="ru-RU" sz="2600" smtClean="0"/>
              <a:t> Нет любви более искренней, чем любовь к еде.</a:t>
            </a:r>
          </a:p>
          <a:p>
            <a:pPr marL="0" indent="0" algn="ctr" eaLnBrk="1" hangingPunct="1">
              <a:lnSpc>
                <a:spcPct val="80000"/>
              </a:lnSpc>
              <a:buFont typeface="Arial" charset="0"/>
              <a:buNone/>
            </a:pPr>
            <a:r>
              <a:rPr lang="ru-RU" sz="2600" smtClean="0"/>
              <a:t>Станем ли мы отказываться от пищи лишь на том основании, что, насыщаясь, мы теряем аппетит? Можно ли сказать, что поле существует зря, если оно остается под паром?</a:t>
            </a:r>
          </a:p>
          <a:p>
            <a:pPr marL="0" indent="0" algn="ctr" eaLnBrk="1" hangingPunct="1">
              <a:lnSpc>
                <a:spcPct val="80000"/>
              </a:lnSpc>
              <a:buFont typeface="Arial" charset="0"/>
              <a:buNone/>
            </a:pPr>
            <a:r>
              <a:rPr lang="ru-RU" sz="2600" b="1" smtClean="0"/>
              <a:t>-Джордж Бернард Шоу-</a:t>
            </a:r>
          </a:p>
          <a:p>
            <a:pPr marL="0" indent="0" algn="ctr" eaLnBrk="1" hangingPunct="1">
              <a:lnSpc>
                <a:spcPct val="80000"/>
              </a:lnSpc>
              <a:buFont typeface="Arial" charset="0"/>
              <a:buNone/>
            </a:pPr>
            <a:r>
              <a:rPr lang="ru-RU" sz="2600" smtClean="0"/>
              <a:t/>
            </a:r>
            <a:br>
              <a:rPr lang="ru-RU" sz="2600" smtClean="0"/>
            </a:br>
            <a:r>
              <a:rPr lang="ru-RU" sz="2600" smtClean="0"/>
              <a:t>Всякий есть что он ест.</a:t>
            </a:r>
          </a:p>
          <a:p>
            <a:pPr marL="0" indent="0" algn="ctr" eaLnBrk="1" hangingPunct="1">
              <a:lnSpc>
                <a:spcPct val="80000"/>
              </a:lnSpc>
              <a:buFont typeface="Arial" charset="0"/>
              <a:buNone/>
            </a:pPr>
            <a:r>
              <a:rPr lang="ru-RU" sz="2600" b="1" smtClean="0"/>
              <a:t>-Людвиг Фейербах-</a:t>
            </a:r>
          </a:p>
          <a:p>
            <a:pPr marL="0" indent="0" algn="ctr" eaLnBrk="1" hangingPunct="1">
              <a:lnSpc>
                <a:spcPct val="80000"/>
              </a:lnSpc>
              <a:buFont typeface="Arial" charset="0"/>
              <a:buNone/>
            </a:pPr>
            <a:endParaRPr lang="ru-RU" sz="2600" b="1" smtClean="0"/>
          </a:p>
          <a:p>
            <a:pPr marL="0" indent="0" algn="ctr" eaLnBrk="1" hangingPunct="1">
              <a:lnSpc>
                <a:spcPct val="80000"/>
              </a:lnSpc>
              <a:buFont typeface="Arial" charset="0"/>
              <a:buNone/>
            </a:pPr>
            <a:r>
              <a:rPr lang="ru-RU" sz="2600" smtClean="0"/>
              <a:t>Скажи мне, что ты ешь, и я скажу тебе, кто ты.</a:t>
            </a:r>
            <a:br>
              <a:rPr lang="ru-RU" sz="2600" smtClean="0"/>
            </a:br>
            <a:r>
              <a:rPr lang="ru-RU" sz="2600" b="1" smtClean="0"/>
              <a:t>- Ансельм Брийя-Саварен-</a:t>
            </a:r>
          </a:p>
          <a:p>
            <a:pPr marL="0" indent="0" algn="ctr" eaLnBrk="1" hangingPunct="1">
              <a:lnSpc>
                <a:spcPct val="80000"/>
              </a:lnSpc>
              <a:buFont typeface="Arial" charset="0"/>
              <a:buNone/>
            </a:pPr>
            <a:endParaRPr lang="ru-RU" sz="2600" b="1" smtClean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rotWithShape="0">
          <a:gsLst>
            <a:gs pos="0">
              <a:srgbClr val="FFCC00"/>
            </a:gs>
            <a:gs pos="100000">
              <a:srgbClr val="CC0000"/>
            </a:gs>
          </a:gsLst>
          <a:path path="shap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ru-RU" smtClean="0"/>
              <a:t>Как начиналось моё путешествие</a:t>
            </a:r>
          </a:p>
        </p:txBody>
      </p:sp>
      <p:sp>
        <p:nvSpPr>
          <p:cNvPr id="15363" name="Объект 2"/>
          <p:cNvSpPr>
            <a:spLocks noGrp="1"/>
          </p:cNvSpPr>
          <p:nvPr>
            <p:ph idx="1"/>
          </p:nvPr>
        </p:nvSpPr>
        <p:spPr>
          <a:xfrm>
            <a:off x="849313" y="1585913"/>
            <a:ext cx="10515600" cy="4591050"/>
          </a:xfrm>
        </p:spPr>
        <p:txBody>
          <a:bodyPr/>
          <a:lstStyle/>
          <a:p>
            <a:pPr marL="0" indent="0" algn="ctr" eaLnBrk="1" hangingPunct="1">
              <a:buFont typeface="Arial" charset="0"/>
              <a:buNone/>
            </a:pPr>
            <a:r>
              <a:rPr lang="ru-RU" sz="2400" smtClean="0"/>
              <a:t>Гаспачо и антрекот, рулька и карпачо, жульен и яйцо пашот, баварские колбаски и паэлья, фуагра и крендельки. </a:t>
            </a:r>
            <a:br>
              <a:rPr lang="ru-RU" sz="2400" smtClean="0"/>
            </a:br>
            <a:r>
              <a:rPr lang="ru-RU" sz="2400" smtClean="0"/>
              <a:t>Стоит лишь произнести названия известных по всему миру блюд, как живот оживляется в ожидании прекрасной трапезы.</a:t>
            </a:r>
          </a:p>
        </p:txBody>
      </p:sp>
      <p:pic>
        <p:nvPicPr>
          <p:cNvPr id="15364" name="Picture 6" descr="perekrestok_semi_dorog_1600x120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22625" y="3189288"/>
            <a:ext cx="5905500" cy="3381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Заголовок 1"/>
          <p:cNvSpPr>
            <a:spLocks noGrp="1"/>
          </p:cNvSpPr>
          <p:nvPr>
            <p:ph type="title"/>
          </p:nvPr>
        </p:nvSpPr>
        <p:spPr>
          <a:xfrm>
            <a:off x="374650" y="365125"/>
            <a:ext cx="11622088" cy="1325563"/>
          </a:xfrm>
          <a:solidFill>
            <a:schemeClr val="bg2"/>
          </a:solidFill>
        </p:spPr>
        <p:txBody>
          <a:bodyPr/>
          <a:lstStyle/>
          <a:p>
            <a:pPr algn="ctr" eaLnBrk="1" hangingPunct="1"/>
            <a:r>
              <a:rPr lang="ru-RU" smtClean="0"/>
              <a:t>Гурмания – страна, что охватывает всю Европу</a:t>
            </a:r>
          </a:p>
        </p:txBody>
      </p:sp>
      <p:sp>
        <p:nvSpPr>
          <p:cNvPr id="16387" name="Объект 2"/>
          <p:cNvSpPr>
            <a:spLocks noGrp="1"/>
          </p:cNvSpPr>
          <p:nvPr>
            <p:ph idx="1"/>
          </p:nvPr>
        </p:nvSpPr>
        <p:spPr>
          <a:xfrm>
            <a:off x="838200" y="2111375"/>
            <a:ext cx="10515600" cy="4351338"/>
          </a:xfrm>
          <a:solidFill>
            <a:schemeClr val="bg2"/>
          </a:solidFill>
        </p:spPr>
        <p:txBody>
          <a:bodyPr/>
          <a:lstStyle/>
          <a:p>
            <a:pPr marL="0" indent="0" algn="ctr" eaLnBrk="1" hangingPunct="1">
              <a:buFont typeface="Arial" charset="0"/>
              <a:buNone/>
            </a:pPr>
            <a:r>
              <a:rPr lang="ru-RU" smtClean="0"/>
              <a:t>Еда –часть путешествий.</a:t>
            </a:r>
          </a:p>
          <a:p>
            <a:pPr marL="0" indent="0" algn="ctr" eaLnBrk="1" hangingPunct="1">
              <a:buFont typeface="Arial" charset="0"/>
              <a:buNone/>
            </a:pPr>
            <a:r>
              <a:rPr lang="ru-RU" smtClean="0"/>
              <a:t> Невозможно прочувствовать дух какого-то места не попробовав еду, которую там готовят. </a:t>
            </a:r>
            <a:br>
              <a:rPr lang="ru-RU" smtClean="0"/>
            </a:br>
            <a:r>
              <a:rPr lang="ru-RU" smtClean="0"/>
              <a:t>Каждая область Европы славиться своими особенными блюдами, которые тебе не удастся попробовать где либо ещё.</a:t>
            </a:r>
            <a:br>
              <a:rPr lang="ru-RU" smtClean="0"/>
            </a:br>
            <a:r>
              <a:rPr lang="ru-RU" smtClean="0"/>
              <a:t>Национальная кухня, которую не воспроизводят в дорогих ресторанах. </a:t>
            </a:r>
            <a:br>
              <a:rPr lang="ru-RU" smtClean="0"/>
            </a:br>
            <a:r>
              <a:rPr lang="ru-RU" smtClean="0"/>
              <a:t>Это домашняя, тёплая и вкусная еда. </a:t>
            </a:r>
            <a:br>
              <a:rPr lang="ru-RU" smtClean="0"/>
            </a:br>
            <a:r>
              <a:rPr lang="ru-RU" smtClean="0"/>
              <a:t>О ней я и хочу рассказать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15000" b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Заголовок 1"/>
          <p:cNvSpPr>
            <a:spLocks noGrp="1"/>
          </p:cNvSpPr>
          <p:nvPr>
            <p:ph type="title"/>
          </p:nvPr>
        </p:nvSpPr>
        <p:spPr>
          <a:solidFill>
            <a:schemeClr val="bg2"/>
          </a:solidFill>
        </p:spPr>
        <p:txBody>
          <a:bodyPr/>
          <a:lstStyle/>
          <a:p>
            <a:pPr algn="ctr" eaLnBrk="1" hangingPunct="1"/>
            <a:r>
              <a:rPr lang="ru-RU" smtClean="0"/>
              <a:t>Первая остановка - Испания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04888" y="2351088"/>
            <a:ext cx="10515600" cy="1528762"/>
          </a:xfrm>
          <a:solidFill>
            <a:schemeClr val="bg2"/>
          </a:solidFill>
        </p:spPr>
        <p:txBody>
          <a:bodyPr rtlCol="0">
            <a:normAutofit lnSpcReduction="10000"/>
          </a:bodyPr>
          <a:lstStyle/>
          <a:p>
            <a:pPr marL="0" indent="0"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ru-RU" dirty="0" smtClean="0"/>
              <a:t>Испания – прекрасная солнечная страна, покрытая горами и омываемая Средиземным морем. Запах этой страны – запах соли, апельсинов и винограда.</a:t>
            </a:r>
            <a:br>
              <a:rPr lang="ru-RU" dirty="0" smtClean="0"/>
            </a:br>
            <a:endParaRPr lang="ru-RU" dirty="0"/>
          </a:p>
        </p:txBody>
      </p:sp>
      <p:pic>
        <p:nvPicPr>
          <p:cNvPr id="17412" name="Рисунок 4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15163" y="3490913"/>
            <a:ext cx="4405312" cy="3367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4" name="Рисунок 9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417888" y="3481388"/>
            <a:ext cx="3449637" cy="3376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5" name="Рисунок 8"/>
          <p:cNvPicPr>
            <a:picLocks noChangeAspect="1"/>
          </p:cNvPicPr>
          <p:nvPr/>
        </p:nvPicPr>
        <p:blipFill>
          <a:blip r:embed="rId5" cstate="print"/>
          <a:srcRect l="43530" t="327" r="1691" b="-327"/>
          <a:stretch>
            <a:fillRect/>
          </a:stretch>
        </p:blipFill>
        <p:spPr bwMode="auto">
          <a:xfrm>
            <a:off x="1149928" y="3481388"/>
            <a:ext cx="2143125" cy="3376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15000" b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92188" y="544513"/>
            <a:ext cx="10515600" cy="1325562"/>
          </a:xfrm>
          <a:solidFill>
            <a:schemeClr val="bg2"/>
          </a:solidFill>
        </p:spPr>
        <p:txBody>
          <a:bodyPr rtlCol="0"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Испания – страна весёлых, неутомимых и жизнерадостных людей </a:t>
            </a:r>
            <a:br>
              <a:rPr lang="ru-RU" dirty="0" smtClean="0"/>
            </a:br>
            <a:endParaRPr lang="ru-RU" dirty="0"/>
          </a:p>
        </p:txBody>
      </p:sp>
      <p:pic>
        <p:nvPicPr>
          <p:cNvPr id="18438" name="Рисунок 8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105150"/>
            <a:ext cx="2814638" cy="3752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9" name="Рисунок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212118" y="2038350"/>
            <a:ext cx="2695575" cy="3752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15000" b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Заголовок 1"/>
          <p:cNvSpPr>
            <a:spLocks noGrp="1"/>
          </p:cNvSpPr>
          <p:nvPr>
            <p:ph type="title"/>
          </p:nvPr>
        </p:nvSpPr>
        <p:spPr>
          <a:xfrm>
            <a:off x="830263" y="277813"/>
            <a:ext cx="10515600" cy="1325562"/>
          </a:xfrm>
          <a:solidFill>
            <a:schemeClr val="bg2"/>
          </a:solidFill>
        </p:spPr>
        <p:txBody>
          <a:bodyPr/>
          <a:lstStyle/>
          <a:p>
            <a:pPr algn="ctr" eaLnBrk="1" hangingPunct="1"/>
            <a:r>
              <a:rPr lang="ru-RU" smtClean="0"/>
              <a:t>Тайна Испанской еды раскрывается в многообразии ингредиентов и специях</a:t>
            </a:r>
          </a:p>
        </p:txBody>
      </p:sp>
      <p:pic>
        <p:nvPicPr>
          <p:cNvPr id="19459" name="Объект 3"/>
          <p:cNvPicPr>
            <a:picLocks noGrp="1" noChangeAspect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4281488" y="1692275"/>
            <a:ext cx="3563937" cy="2673350"/>
          </a:xfrm>
        </p:spPr>
      </p:pic>
      <p:pic>
        <p:nvPicPr>
          <p:cNvPr id="19460" name="Рисунок 4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847013" y="4360863"/>
            <a:ext cx="4005262" cy="2427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1" name="Рисунок 5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847013" y="1693863"/>
            <a:ext cx="4005262" cy="2670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2" name="Рисунок 6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74638" y="4386263"/>
            <a:ext cx="3563937" cy="2376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3" name="Рисунок 7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74638" y="1709738"/>
            <a:ext cx="4006850" cy="2678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4" name="Рисунок 8"/>
          <p:cNvPicPr>
            <a:picLocks noChangeAspect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838575" y="4365625"/>
            <a:ext cx="4005263" cy="242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11000" b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Заголовок 1"/>
          <p:cNvSpPr>
            <a:spLocks noGrp="1"/>
          </p:cNvSpPr>
          <p:nvPr>
            <p:ph type="title"/>
          </p:nvPr>
        </p:nvSpPr>
        <p:spPr>
          <a:xfrm>
            <a:off x="1274763" y="254000"/>
            <a:ext cx="10007600" cy="1096963"/>
          </a:xfrm>
          <a:solidFill>
            <a:schemeClr val="bg2"/>
          </a:solidFill>
        </p:spPr>
        <p:txBody>
          <a:bodyPr/>
          <a:lstStyle/>
          <a:p>
            <a:pPr algn="ctr" eaLnBrk="1" hangingPunct="1"/>
            <a:r>
              <a:rPr lang="ru-RU" smtClean="0"/>
              <a:t>Следующая остановка - Франция</a:t>
            </a:r>
          </a:p>
        </p:txBody>
      </p:sp>
      <p:sp>
        <p:nvSpPr>
          <p:cNvPr id="20483" name="Объект 2"/>
          <p:cNvSpPr>
            <a:spLocks noGrp="1"/>
          </p:cNvSpPr>
          <p:nvPr>
            <p:ph idx="1"/>
          </p:nvPr>
        </p:nvSpPr>
        <p:spPr>
          <a:xfrm>
            <a:off x="949325" y="1960563"/>
            <a:ext cx="10515600" cy="4351337"/>
          </a:xfrm>
          <a:solidFill>
            <a:schemeClr val="bg2"/>
          </a:solidFill>
        </p:spPr>
        <p:txBody>
          <a:bodyPr/>
          <a:lstStyle/>
          <a:p>
            <a:pPr marL="0" indent="0" algn="ctr" eaLnBrk="1" hangingPunct="1">
              <a:buFont typeface="Arial" charset="0"/>
              <a:buNone/>
            </a:pPr>
            <a:r>
              <a:rPr lang="ru-RU" dirty="0" smtClean="0"/>
              <a:t>Загадочная и романтичная страна. Разнообразная и удивительная, как и люди, живущие в этой стране. Когда движешься с юга на север Франции, меняются не только растения. Меняется образ жизни и, конечно же, кухня. Каждая область во Франции имеет свою «региональную» кухню. </a:t>
            </a:r>
            <a:br>
              <a:rPr lang="ru-RU" dirty="0" smtClean="0"/>
            </a:br>
            <a:r>
              <a:rPr lang="ru-RU" dirty="0" smtClean="0"/>
              <a:t>Свой потрясающий вкус. </a:t>
            </a:r>
          </a:p>
        </p:txBody>
      </p:sp>
      <p:pic>
        <p:nvPicPr>
          <p:cNvPr id="20484" name="Рисунок 3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373563"/>
            <a:ext cx="2435225" cy="2497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5" name="Рисунок 5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76638" y="4379913"/>
            <a:ext cx="1897062" cy="2498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6" name="Рисунок 6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610350" y="4360863"/>
            <a:ext cx="1774825" cy="2497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7" name="Рисунок 7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461000" y="4368800"/>
            <a:ext cx="1665288" cy="2497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8" name="Рисунок 8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385175" y="4360863"/>
            <a:ext cx="3806825" cy="2536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9" name="Рисунок 9"/>
          <p:cNvPicPr>
            <a:picLocks noChangeAspect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351088" y="4368800"/>
            <a:ext cx="1654175" cy="2509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205</TotalTime>
  <Words>277</Words>
  <Application>Microsoft Office PowerPoint</Application>
  <PresentationFormat>Произвольный</PresentationFormat>
  <Paragraphs>41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Тема Office</vt:lpstr>
      <vt:lpstr>Путешествие по стране Гурмании</vt:lpstr>
      <vt:lpstr>Слайд 2</vt:lpstr>
      <vt:lpstr>Высказывания о еде</vt:lpstr>
      <vt:lpstr>Как начиналось моё путешествие</vt:lpstr>
      <vt:lpstr>Гурмания – страна, что охватывает всю Европу</vt:lpstr>
      <vt:lpstr>Первая остановка - Испания</vt:lpstr>
      <vt:lpstr> Испания – страна весёлых, неутомимых и жизнерадостных людей  </vt:lpstr>
      <vt:lpstr>Тайна Испанской еды раскрывается в многообразии ингредиентов и специях</vt:lpstr>
      <vt:lpstr>Следующая остановка - Франция</vt:lpstr>
      <vt:lpstr> </vt:lpstr>
      <vt:lpstr> Каждая область во Франции имеет свою особую, уникальную кухню Свой потрясающий вкус </vt:lpstr>
      <vt:lpstr>Германия – страна простого гения</vt:lpstr>
      <vt:lpstr>Германская кухня – самая домашняя и щедрая кухня Европы ( не возможно не насытиться)</vt:lpstr>
      <vt:lpstr>Выводы моего гастрономического путешествия:</vt:lpstr>
      <vt:lpstr>Планы на будущее:</vt:lpstr>
      <vt:lpstr>СПАСИБО ЗА ВНИМАНИЕ!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Путешествие по стране Гурмании</dc:title>
  <dc:creator>Tatiana Litvinenko</dc:creator>
  <cp:lastModifiedBy>User</cp:lastModifiedBy>
  <cp:revision>40</cp:revision>
  <dcterms:created xsi:type="dcterms:W3CDTF">2015-10-05T10:08:55Z</dcterms:created>
  <dcterms:modified xsi:type="dcterms:W3CDTF">2015-11-11T22:12:35Z</dcterms:modified>
</cp:coreProperties>
</file>