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61" r:id="rId3"/>
    <p:sldId id="264" r:id="rId4"/>
    <p:sldId id="280" r:id="rId5"/>
    <p:sldId id="283" r:id="rId6"/>
    <p:sldId id="265" r:id="rId7"/>
    <p:sldId id="281" r:id="rId8"/>
    <p:sldId id="268" r:id="rId9"/>
    <p:sldId id="284" r:id="rId10"/>
    <p:sldId id="271" r:id="rId11"/>
    <p:sldId id="285" r:id="rId12"/>
    <p:sldId id="273" r:id="rId13"/>
    <p:sldId id="274" r:id="rId14"/>
    <p:sldId id="282" r:id="rId15"/>
    <p:sldId id="277" r:id="rId16"/>
    <p:sldId id="279" r:id="rId17"/>
    <p:sldId id="286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26FCA8AC-0B98-4B15-9955-BF94222B0494}">
          <p14:sldIdLst>
            <p14:sldId id="258"/>
            <p14:sldId id="261"/>
            <p14:sldId id="264"/>
            <p14:sldId id="280"/>
            <p14:sldId id="283"/>
            <p14:sldId id="265"/>
            <p14:sldId id="281"/>
            <p14:sldId id="268"/>
            <p14:sldId id="284"/>
            <p14:sldId id="271"/>
            <p14:sldId id="285"/>
            <p14:sldId id="273"/>
            <p14:sldId id="274"/>
            <p14:sldId id="282"/>
            <p14:sldId id="277"/>
            <p14:sldId id="279"/>
            <p14:sldId id="286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5" autoAdjust="0"/>
    <p:restoredTop sz="95285" autoAdjust="0"/>
  </p:normalViewPr>
  <p:slideViewPr>
    <p:cSldViewPr>
      <p:cViewPr varScale="1">
        <p:scale>
          <a:sx n="123" d="100"/>
          <a:sy n="123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9600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6052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9408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335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21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86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028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64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873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883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72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9813C-13CA-4CF4-931C-27A73F4DD007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53185-8ED6-44F3-AA6D-A3A794F833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18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erendei.tsu.ru/win/library/tomsk/tutal.html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&#1063;&#1072;&#1078;&#1077;&#1084;&#1090;&#1086;" TargetMode="External"/><Relationship Id="rId5" Type="http://schemas.openxmlformats.org/officeDocument/2006/relationships/hyperlink" Target="http://www.proza.ru/2013/12/17/1506" TargetMode="External"/><Relationship Id="rId4" Type="http://schemas.openxmlformats.org/officeDocument/2006/relationships/hyperlink" Target="https://ru.wikipedia.org/wiki/&#1050;&#1072;&#1088;&#1089;&#1090;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" r="963" b="2750"/>
          <a:stretch/>
        </p:blipFill>
        <p:spPr>
          <a:xfrm>
            <a:off x="179512" y="188640"/>
            <a:ext cx="8964488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7791"/>
            <a:ext cx="7772400" cy="1470025"/>
          </a:xfrm>
        </p:spPr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Сибирь</a:t>
            </a:r>
            <a:endParaRPr lang="ru-RU" sz="8000" b="1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832648" y="5301208"/>
            <a:ext cx="4320480" cy="1008112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МБОУ СОШ№84</a:t>
            </a:r>
          </a:p>
          <a:p>
            <a:r>
              <a:rPr lang="ru-RU" sz="2000" b="1" dirty="0" smtClean="0">
                <a:solidFill>
                  <a:srgbClr val="000000"/>
                </a:solidFill>
              </a:rPr>
              <a:t>Выполнила: Большакова Татьяна 11А</a:t>
            </a:r>
          </a:p>
          <a:p>
            <a:r>
              <a:rPr lang="ru-RU" sz="2000" b="1" dirty="0" smtClean="0">
                <a:solidFill>
                  <a:srgbClr val="000000"/>
                </a:solidFill>
              </a:rPr>
              <a:t>Руководитель: </a:t>
            </a:r>
            <a:r>
              <a:rPr lang="ru-RU" sz="2000" b="1" dirty="0" err="1" smtClean="0">
                <a:solidFill>
                  <a:srgbClr val="000000"/>
                </a:solidFill>
              </a:rPr>
              <a:t>Ковенко</a:t>
            </a:r>
            <a:r>
              <a:rPr lang="ru-RU" sz="2000" b="1" dirty="0" smtClean="0">
                <a:solidFill>
                  <a:srgbClr val="000000"/>
                </a:solidFill>
              </a:rPr>
              <a:t> Н.Н</a:t>
            </a:r>
          </a:p>
          <a:p>
            <a:endParaRPr lang="ru-RU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316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88024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Лучше гор могут быть только горы,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которых ещё не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бывал.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662" y="-12576"/>
            <a:ext cx="4866329" cy="4809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1450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7"/>
            <a:ext cx="4388804" cy="4583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89" r="8991"/>
          <a:stretch/>
        </p:blipFill>
        <p:spPr>
          <a:xfrm rot="16200000">
            <a:off x="4383873" y="448774"/>
            <a:ext cx="4840751" cy="4464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051720" y="510139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Говорят, что мы туристы</a:t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 идеальные.</a:t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мне бабушка сказала,</a:t>
            </a:r>
            <a:b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ненормальные</a:t>
            </a:r>
            <a:r>
              <a:rPr lang="ru-RU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311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0080" y="764704"/>
            <a:ext cx="5004048" cy="58886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28" y="188640"/>
            <a:ext cx="4139952" cy="47390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128" y="5186031"/>
            <a:ext cx="460953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здесь не бывал, </a:t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Кто не рисковал…</a:t>
            </a:r>
          </a:p>
        </p:txBody>
      </p:sp>
    </p:spTree>
    <p:extLst>
      <p:ext uri="{BB962C8B-B14F-4D97-AF65-F5344CB8AC3E}">
        <p14:creationId xmlns:p14="http://schemas.microsoft.com/office/powerpoint/2010/main" xmlns="" val="393061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69"/>
          <a:stretch/>
        </p:blipFill>
        <p:spPr>
          <a:xfrm>
            <a:off x="-18509" y="0"/>
            <a:ext cx="916250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958936">
            <a:off x="-25525" y="1056202"/>
            <a:ext cx="4880504" cy="1156990"/>
          </a:xfrm>
        </p:spPr>
        <p:txBody>
          <a:bodyPr>
            <a:normAutofit/>
          </a:bodyPr>
          <a:lstStyle/>
          <a:p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Тутальские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скалы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34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4716016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7" y="-6856"/>
            <a:ext cx="4427983" cy="4299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727809" y="45811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Ох, какая же ты близкая и ласковая,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Альпинистка моя, скалолазка моя!</a:t>
            </a:r>
          </a:p>
        </p:txBody>
      </p:sp>
    </p:spTree>
    <p:extLst>
      <p:ext uri="{BB962C8B-B14F-4D97-AF65-F5344CB8AC3E}">
        <p14:creationId xmlns:p14="http://schemas.microsoft.com/office/powerpoint/2010/main" xmlns="" val="124753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432" y="31153"/>
            <a:ext cx="915543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714" y="5373216"/>
            <a:ext cx="7646204" cy="1296144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 -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Чажемто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3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548680"/>
            <a:ext cx="4896544" cy="36724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8760"/>
            <a:ext cx="4860032" cy="4769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79357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Течёт ручей, бежит ручей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я ничья, и ты ничей</a:t>
            </a:r>
            <a: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endParaRPr lang="ru-RU" u="none" strike="noStrike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804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" r="-166" b="3600"/>
          <a:stretch/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620688"/>
            <a:ext cx="7128792" cy="231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Список  источников: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http://berendei.tsu.ru/win/library/tomsk/tutal.html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000FF"/>
                </a:solidFill>
                <a:ea typeface="Calibri"/>
                <a:cs typeface="Times New Roman"/>
                <a:hlinkClick r:id="rId4"/>
              </a:rPr>
              <a:t>https://ru.wikipedia.org/wiki/Карст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000FF"/>
                </a:solidFill>
                <a:ea typeface="Calibri"/>
                <a:cs typeface="Times New Roman"/>
                <a:hlinkClick r:id="rId5"/>
              </a:rPr>
              <a:t>http://www.proza.ru/2013/12/17/1506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400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https://ru.wikipedia.org/wiki/Чажемто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10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55181">
            <a:off x="1123336" y="1216547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52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8559" y="0"/>
            <a:ext cx="961256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633852">
            <a:off x="163819" y="435007"/>
            <a:ext cx="8229600" cy="157018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Кия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Кемеровская область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15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476672"/>
            <a:ext cx="5143500" cy="49685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6094" y="182866"/>
            <a:ext cx="4088045" cy="55503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318812" y="5445224"/>
            <a:ext cx="7094563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Конец весны, а снег лежит.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Вот она красота Сибири</a:t>
            </a:r>
            <a:r>
              <a:rPr lang="ru-RU" sz="3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1654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905" y="-154165"/>
            <a:ext cx="4792191" cy="3921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905" y="3404240"/>
            <a:ext cx="4774287" cy="3454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7680" y="74573"/>
            <a:ext cx="4572000" cy="342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837438" y="3789040"/>
            <a:ext cx="41270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с другом вышел в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с другом вышел в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Веселей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дорога </a:t>
            </a:r>
            <a:endParaRPr lang="ru-RU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друзей меня чуть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друзей меня чуть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 друзьями много</a:t>
            </a:r>
          </a:p>
        </p:txBody>
      </p:sp>
    </p:spTree>
    <p:extLst>
      <p:ext uri="{BB962C8B-B14F-4D97-AF65-F5344CB8AC3E}">
        <p14:creationId xmlns:p14="http://schemas.microsoft.com/office/powerpoint/2010/main" xmlns="" val="168215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240" y="321960"/>
            <a:ext cx="4860032" cy="36450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32" t="4028" r="3938" b="7225"/>
          <a:stretch/>
        </p:blipFill>
        <p:spPr>
          <a:xfrm>
            <a:off x="4283968" y="289560"/>
            <a:ext cx="4677152" cy="4291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926" y="3645808"/>
            <a:ext cx="4036717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85395" y="4641496"/>
            <a:ext cx="475151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мне снег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мне зной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мне дождик проливной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мои друзья со мной </a:t>
            </a:r>
          </a:p>
        </p:txBody>
      </p:sp>
    </p:spTree>
    <p:extLst>
      <p:ext uri="{BB962C8B-B14F-4D97-AF65-F5344CB8AC3E}">
        <p14:creationId xmlns:p14="http://schemas.microsoft.com/office/powerpoint/2010/main" xmlns="" val="260401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0791" y="-1"/>
            <a:ext cx="4593596" cy="3789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2805" y="-1"/>
            <a:ext cx="4631195" cy="32700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3104964"/>
            <a:ext cx="5066888" cy="3753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 rot="19771956">
            <a:off x="-9515" y="4333046"/>
            <a:ext cx="46984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Одни из ярких моментов</a:t>
            </a: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623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72628"/>
            <a:ext cx="5148064" cy="558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0"/>
            <a:ext cx="4644007" cy="33574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 rot="1655446">
            <a:off x="4893022" y="464954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 такие шагали дали</a:t>
            </a:r>
          </a:p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не очень то и дойдешь.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64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787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0651" y="476672"/>
            <a:ext cx="7355160" cy="1498178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Красноярские столбы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53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16"/>
          <a:stretch/>
        </p:blipFill>
        <p:spPr>
          <a:xfrm>
            <a:off x="251520" y="184096"/>
            <a:ext cx="4334943" cy="3336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88640"/>
            <a:ext cx="4224470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750"/>
          <a:stretch/>
        </p:blipFill>
        <p:spPr>
          <a:xfrm>
            <a:off x="1242472" y="3861047"/>
            <a:ext cx="7056784" cy="27276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3340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156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Моя Сибирь</vt:lpstr>
      <vt:lpstr>Река Кия Кемеровская область</vt:lpstr>
      <vt:lpstr>Слайд 3</vt:lpstr>
      <vt:lpstr>Слайд 4</vt:lpstr>
      <vt:lpstr>Слайд 5</vt:lpstr>
      <vt:lpstr>Слайд 6</vt:lpstr>
      <vt:lpstr>Слайд 7</vt:lpstr>
      <vt:lpstr>Красноярские столбы</vt:lpstr>
      <vt:lpstr>Слайд 9</vt:lpstr>
      <vt:lpstr>Слайд 10</vt:lpstr>
      <vt:lpstr>Слайд 11</vt:lpstr>
      <vt:lpstr>Слайд 12</vt:lpstr>
      <vt:lpstr>Тутальские скалы</vt:lpstr>
      <vt:lpstr>Слайд 14</vt:lpstr>
      <vt:lpstr>Источник - Чажемто</vt:lpstr>
      <vt:lpstr>Слайд 16</vt:lpstr>
      <vt:lpstr>Слайд 17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38</cp:revision>
  <dcterms:created xsi:type="dcterms:W3CDTF">2015-09-06T06:09:18Z</dcterms:created>
  <dcterms:modified xsi:type="dcterms:W3CDTF">2015-10-19T07:10:13Z</dcterms:modified>
</cp:coreProperties>
</file>