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7"/>
  </p:notesMasterIdLst>
  <p:sldIdLst>
    <p:sldId id="256" r:id="rId2"/>
    <p:sldId id="305" r:id="rId3"/>
    <p:sldId id="257" r:id="rId4"/>
    <p:sldId id="258" r:id="rId5"/>
    <p:sldId id="259" r:id="rId6"/>
    <p:sldId id="261" r:id="rId7"/>
    <p:sldId id="263" r:id="rId8"/>
    <p:sldId id="264" r:id="rId9"/>
    <p:sldId id="268" r:id="rId10"/>
    <p:sldId id="269" r:id="rId11"/>
    <p:sldId id="272" r:id="rId12"/>
    <p:sldId id="273" r:id="rId13"/>
    <p:sldId id="308" r:id="rId14"/>
    <p:sldId id="309" r:id="rId15"/>
    <p:sldId id="274" r:id="rId16"/>
    <p:sldId id="310" r:id="rId17"/>
    <p:sldId id="275" r:id="rId18"/>
    <p:sldId id="276" r:id="rId19"/>
    <p:sldId id="278" r:id="rId20"/>
    <p:sldId id="282" r:id="rId21"/>
    <p:sldId id="315" r:id="rId22"/>
    <p:sldId id="312" r:id="rId23"/>
    <p:sldId id="313" r:id="rId24"/>
    <p:sldId id="316" r:id="rId25"/>
    <p:sldId id="286" r:id="rId26"/>
    <p:sldId id="318" r:id="rId27"/>
    <p:sldId id="319" r:id="rId28"/>
    <p:sldId id="320" r:id="rId29"/>
    <p:sldId id="289" r:id="rId30"/>
    <p:sldId id="290" r:id="rId31"/>
    <p:sldId id="317" r:id="rId32"/>
    <p:sldId id="301" r:id="rId33"/>
    <p:sldId id="303" r:id="rId34"/>
    <p:sldId id="302" r:id="rId35"/>
    <p:sldId id="30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100" d="100"/>
          <a:sy n="100" d="100"/>
        </p:scale>
        <p:origin x="-294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3D79C-3AD9-42C5-B374-C833D3839014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624CC-A96B-4738-A1B5-C41B8C526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6390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Мой адрес не дом и не улица, мой адрес….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400" dirty="0" smtClean="0"/>
              <a:t>                              </a:t>
            </a:r>
          </a:p>
          <a:p>
            <a:r>
              <a:rPr lang="ru-RU" sz="2400" dirty="0" smtClean="0"/>
              <a:t>                      </a:t>
            </a:r>
          </a:p>
          <a:p>
            <a:r>
              <a:rPr lang="ru-RU" sz="2400" dirty="0" smtClean="0"/>
              <a:t>                    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                                   </a:t>
            </a:r>
            <a:r>
              <a:rPr lang="ru-RU" sz="2600" b="1" dirty="0" smtClean="0">
                <a:solidFill>
                  <a:schemeClr val="bg2"/>
                </a:solidFill>
              </a:rPr>
              <a:t>подготовила: </a:t>
            </a:r>
            <a:r>
              <a:rPr lang="ru-RU" sz="2600" b="1" dirty="0" err="1" smtClean="0">
                <a:solidFill>
                  <a:schemeClr val="bg2"/>
                </a:solidFill>
              </a:rPr>
              <a:t>Грель</a:t>
            </a:r>
            <a:r>
              <a:rPr lang="ru-RU" sz="2600" b="1" dirty="0" smtClean="0">
                <a:solidFill>
                  <a:schemeClr val="bg2"/>
                </a:solidFill>
              </a:rPr>
              <a:t> Полина </a:t>
            </a:r>
          </a:p>
          <a:p>
            <a:r>
              <a:rPr lang="ru-RU" sz="2600" b="1" dirty="0" smtClean="0">
                <a:solidFill>
                  <a:schemeClr val="bg2"/>
                </a:solidFill>
              </a:rPr>
              <a:t>                                                                        школа № 84 </a:t>
            </a:r>
            <a:r>
              <a:rPr lang="ru-RU" sz="2600" b="1" dirty="0" err="1" smtClean="0">
                <a:solidFill>
                  <a:schemeClr val="bg2"/>
                </a:solidFill>
              </a:rPr>
              <a:t>кл</a:t>
            </a:r>
            <a:r>
              <a:rPr lang="ru-RU" sz="2600" b="1" dirty="0" smtClean="0">
                <a:solidFill>
                  <a:schemeClr val="bg2"/>
                </a:solidFill>
              </a:rPr>
              <a:t>. 7 «А»</a:t>
            </a:r>
          </a:p>
          <a:p>
            <a:endParaRPr lang="ru-RU" b="1" dirty="0" smtClean="0"/>
          </a:p>
          <a:p>
            <a:r>
              <a:rPr lang="ru-RU" sz="2400" b="1" dirty="0" smtClean="0"/>
              <a:t>             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7911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609" y="2247900"/>
            <a:ext cx="5838781" cy="3878263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Прием у Президента России окончен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721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3404" y="2247900"/>
            <a:ext cx="257719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Великое русское зодчество </a:t>
            </a:r>
            <a:br>
              <a:rPr lang="ru-RU" sz="2400" dirty="0" smtClean="0"/>
            </a:br>
            <a:r>
              <a:rPr lang="ru-RU" sz="2400" dirty="0" smtClean="0"/>
              <a:t>(собор Василия Блаженного)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130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Те, кто спас Россию</a:t>
            </a:r>
            <a:br>
              <a:rPr lang="ru-RU" sz="2400" dirty="0" smtClean="0"/>
            </a:br>
            <a:r>
              <a:rPr lang="ru-RU" sz="2400" dirty="0" smtClean="0"/>
              <a:t> (памятник Минину и Пожарскому)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5040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Вот бы позвонить в такой колокольчик</a:t>
            </a:r>
            <a:br>
              <a:rPr lang="ru-RU" sz="2400" dirty="0" smtClean="0"/>
            </a:br>
            <a:r>
              <a:rPr lang="ru-RU" sz="2400" dirty="0" smtClean="0"/>
              <a:t>(Царь - колокол)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10695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Был Кремль Новгородский, </a:t>
            </a:r>
            <a:br>
              <a:rPr lang="ru-RU" sz="2400" dirty="0" smtClean="0"/>
            </a:br>
            <a:r>
              <a:rPr lang="ru-RU" sz="2400" dirty="0" smtClean="0"/>
              <a:t>а теперь Московский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437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522" y="633623"/>
            <a:ext cx="7756263" cy="10542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Бьют часы на Спасской башне</a:t>
            </a:r>
            <a:endParaRPr lang="ru-RU" sz="2400" dirty="0"/>
          </a:p>
        </p:txBody>
      </p:sp>
      <p:sp>
        <p:nvSpPr>
          <p:cNvPr id="3" name="5-конечная звезда 2"/>
          <p:cNvSpPr/>
          <p:nvPr/>
        </p:nvSpPr>
        <p:spPr>
          <a:xfrm>
            <a:off x="1043608" y="633289"/>
            <a:ext cx="1080120" cy="1224136"/>
          </a:xfrm>
          <a:prstGeom prst="star5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7020272" y="548680"/>
            <a:ext cx="1152128" cy="1296144"/>
          </a:xfrm>
          <a:prstGeom prst="star5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87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3404" y="2247900"/>
            <a:ext cx="2577191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Стою в центре России </a:t>
            </a:r>
            <a:br>
              <a:rPr lang="ru-RU" sz="2400" dirty="0" smtClean="0"/>
            </a:br>
            <a:r>
              <a:rPr lang="ru-RU" sz="2400" dirty="0" smtClean="0"/>
              <a:t>(нулевой километр)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471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Да живет во все века ХРАМ!</a:t>
            </a:r>
            <a:br>
              <a:rPr lang="ru-RU" sz="2400" dirty="0" smtClean="0"/>
            </a:br>
            <a:r>
              <a:rPr lang="ru-RU" sz="2400" dirty="0" smtClean="0"/>
              <a:t>(храм Христа Спасителя)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16450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Я с Великим императором России Александром </a:t>
            </a:r>
            <a:r>
              <a:rPr lang="en-US" sz="2400" dirty="0" smtClean="0"/>
              <a:t>II </a:t>
            </a:r>
            <a:r>
              <a:rPr lang="ru-RU" sz="2400" dirty="0" smtClean="0"/>
              <a:t>Освободителем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9380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Развесели меня, дядя Юра!</a:t>
            </a:r>
            <a:br>
              <a:rPr lang="ru-RU" sz="2700" dirty="0" smtClean="0"/>
            </a:br>
            <a:r>
              <a:rPr lang="ru-RU" sz="2700" dirty="0" smtClean="0"/>
              <a:t>(памятник Ю. Никулину)</a:t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Улыбающееся лицо 2"/>
          <p:cNvSpPr/>
          <p:nvPr/>
        </p:nvSpPr>
        <p:spPr>
          <a:xfrm rot="20470827">
            <a:off x="873208" y="4457527"/>
            <a:ext cx="677420" cy="630017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 rot="2055790">
            <a:off x="7277526" y="3049024"/>
            <a:ext cx="824500" cy="854051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 rot="20114859">
            <a:off x="936226" y="721574"/>
            <a:ext cx="763287" cy="658626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07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548680"/>
            <a:ext cx="7200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Необычайное </a:t>
            </a:r>
          </a:p>
          <a:p>
            <a:pPr algn="ctr"/>
            <a:r>
              <a:rPr lang="ru-RU" sz="4800" b="1" dirty="0" smtClean="0"/>
              <a:t>путешествие сибиряков </a:t>
            </a:r>
            <a:r>
              <a:rPr lang="ru-RU" sz="4800" b="1" dirty="0"/>
              <a:t>по Центральной России:</a:t>
            </a:r>
          </a:p>
          <a:p>
            <a:pPr algn="ctr"/>
            <a:r>
              <a:rPr lang="ru-RU" sz="4800" b="1" dirty="0"/>
              <a:t>Нижний Новгород – Столица- Северная Пальмира</a:t>
            </a:r>
          </a:p>
        </p:txBody>
      </p:sp>
    </p:spTree>
    <p:extLst>
      <p:ext uri="{BB962C8B-B14F-4D97-AF65-F5344CB8AC3E}">
        <p14:creationId xmlns:p14="http://schemas.microsoft.com/office/powerpoint/2010/main" xmlns="" val="358678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Вот, что бывает с человеком после посещения Большого театра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83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2132856"/>
            <a:ext cx="3096344" cy="396044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Хочу летать, я белой чайкой по утрам, и не дышать над Вашим чудом </a:t>
            </a:r>
            <a:r>
              <a:rPr lang="ru-RU" sz="2400" dirty="0" err="1" smtClean="0"/>
              <a:t>Монферран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(Исаакиевский собор, архитектор Огюст </a:t>
            </a:r>
            <a:r>
              <a:rPr lang="ru-RU" sz="2400" dirty="0" err="1" smtClean="0"/>
              <a:t>Монферран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3299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204864"/>
            <a:ext cx="516983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Хочу я жить среди каналов и мостов, и выходить с тобой, Нева, из берегов (</a:t>
            </a:r>
            <a:br>
              <a:rPr lang="ru-RU" sz="2400" dirty="0" smtClean="0"/>
            </a:br>
            <a:r>
              <a:rPr lang="ru-RU" sz="2400" dirty="0" smtClean="0"/>
              <a:t>Казанский собор)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8952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Обнимает меня Казанский собор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533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стихи мне читал поэт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850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как –будто в </a:t>
            </a:r>
            <a:r>
              <a:rPr lang="ru-RU" sz="2400" dirty="0"/>
              <a:t>Л</a:t>
            </a:r>
            <a:r>
              <a:rPr lang="ru-RU" sz="2400" dirty="0" smtClean="0"/>
              <a:t>ондоне побывала</a:t>
            </a:r>
            <a:endParaRPr lang="ru-RU" sz="2400" dirty="0"/>
          </a:p>
        </p:txBody>
      </p:sp>
      <p:sp>
        <p:nvSpPr>
          <p:cNvPr id="3" name="Полилиния 2"/>
          <p:cNvSpPr/>
          <p:nvPr/>
        </p:nvSpPr>
        <p:spPr>
          <a:xfrm flipV="1">
            <a:off x="3275856" y="3937631"/>
            <a:ext cx="106309" cy="45719"/>
          </a:xfrm>
          <a:custGeom>
            <a:avLst/>
            <a:gdLst>
              <a:gd name="connsiteX0" fmla="*/ 25477 w 339802"/>
              <a:gd name="connsiteY0" fmla="*/ 0 h 566594"/>
              <a:gd name="connsiteX1" fmla="*/ 35002 w 339802"/>
              <a:gd name="connsiteY1" fmla="*/ 47625 h 566594"/>
              <a:gd name="connsiteX2" fmla="*/ 15952 w 339802"/>
              <a:gd name="connsiteY2" fmla="*/ 276225 h 566594"/>
              <a:gd name="connsiteX3" fmla="*/ 15952 w 339802"/>
              <a:gd name="connsiteY3" fmla="*/ 552450 h 566594"/>
              <a:gd name="connsiteX4" fmla="*/ 196927 w 339802"/>
              <a:gd name="connsiteY4" fmla="*/ 533400 h 566594"/>
              <a:gd name="connsiteX5" fmla="*/ 263602 w 339802"/>
              <a:gd name="connsiteY5" fmla="*/ 514350 h 566594"/>
              <a:gd name="connsiteX6" fmla="*/ 292177 w 339802"/>
              <a:gd name="connsiteY6" fmla="*/ 504825 h 566594"/>
              <a:gd name="connsiteX7" fmla="*/ 339802 w 339802"/>
              <a:gd name="connsiteY7" fmla="*/ 504825 h 56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802" h="566594">
                <a:moveTo>
                  <a:pt x="25477" y="0"/>
                </a:moveTo>
                <a:cubicBezTo>
                  <a:pt x="28652" y="15875"/>
                  <a:pt x="35002" y="31436"/>
                  <a:pt x="35002" y="47625"/>
                </a:cubicBezTo>
                <a:cubicBezTo>
                  <a:pt x="35002" y="210485"/>
                  <a:pt x="38801" y="184827"/>
                  <a:pt x="15952" y="276225"/>
                </a:cubicBezTo>
                <a:cubicBezTo>
                  <a:pt x="8968" y="339078"/>
                  <a:pt x="-16155" y="523553"/>
                  <a:pt x="15952" y="552450"/>
                </a:cubicBezTo>
                <a:cubicBezTo>
                  <a:pt x="61039" y="593028"/>
                  <a:pt x="196927" y="533400"/>
                  <a:pt x="196927" y="533400"/>
                </a:cubicBezTo>
                <a:cubicBezTo>
                  <a:pt x="265440" y="510562"/>
                  <a:pt x="179881" y="538270"/>
                  <a:pt x="263602" y="514350"/>
                </a:cubicBezTo>
                <a:cubicBezTo>
                  <a:pt x="273256" y="511592"/>
                  <a:pt x="282214" y="506070"/>
                  <a:pt x="292177" y="504825"/>
                </a:cubicBezTo>
                <a:cubicBezTo>
                  <a:pt x="307929" y="502856"/>
                  <a:pt x="323927" y="504825"/>
                  <a:pt x="339802" y="50482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flipH="1">
            <a:off x="3306150" y="4221088"/>
            <a:ext cx="45719" cy="45719"/>
          </a:xfrm>
          <a:custGeom>
            <a:avLst/>
            <a:gdLst>
              <a:gd name="connsiteX0" fmla="*/ 38992 w 334267"/>
              <a:gd name="connsiteY0" fmla="*/ 123825 h 419100"/>
              <a:gd name="connsiteX1" fmla="*/ 19942 w 334267"/>
              <a:gd name="connsiteY1" fmla="*/ 180975 h 419100"/>
              <a:gd name="connsiteX2" fmla="*/ 892 w 334267"/>
              <a:gd name="connsiteY2" fmla="*/ 257175 h 419100"/>
              <a:gd name="connsiteX3" fmla="*/ 10417 w 334267"/>
              <a:gd name="connsiteY3" fmla="*/ 400050 h 419100"/>
              <a:gd name="connsiteX4" fmla="*/ 67567 w 334267"/>
              <a:gd name="connsiteY4" fmla="*/ 419100 h 419100"/>
              <a:gd name="connsiteX5" fmla="*/ 210442 w 334267"/>
              <a:gd name="connsiteY5" fmla="*/ 409575 h 419100"/>
              <a:gd name="connsiteX6" fmla="*/ 258067 w 334267"/>
              <a:gd name="connsiteY6" fmla="*/ 371475 h 419100"/>
              <a:gd name="connsiteX7" fmla="*/ 286642 w 334267"/>
              <a:gd name="connsiteY7" fmla="*/ 323850 h 419100"/>
              <a:gd name="connsiteX8" fmla="*/ 315217 w 334267"/>
              <a:gd name="connsiteY8" fmla="*/ 257175 h 419100"/>
              <a:gd name="connsiteX9" fmla="*/ 334267 w 334267"/>
              <a:gd name="connsiteY9" fmla="*/ 209550 h 419100"/>
              <a:gd name="connsiteX10" fmla="*/ 324742 w 334267"/>
              <a:gd name="connsiteY10" fmla="*/ 95250 h 419100"/>
              <a:gd name="connsiteX11" fmla="*/ 258067 w 334267"/>
              <a:gd name="connsiteY11" fmla="*/ 66675 h 419100"/>
              <a:gd name="connsiteX12" fmla="*/ 172342 w 334267"/>
              <a:gd name="connsiteY12" fmla="*/ 19050 h 419100"/>
              <a:gd name="connsiteX13" fmla="*/ 134242 w 334267"/>
              <a:gd name="connsiteY13" fmla="*/ 9525 h 419100"/>
              <a:gd name="connsiteX14" fmla="*/ 105667 w 334267"/>
              <a:gd name="connsiteY14" fmla="*/ 0 h 419100"/>
              <a:gd name="connsiteX15" fmla="*/ 29467 w 334267"/>
              <a:gd name="connsiteY15" fmla="*/ 28575 h 419100"/>
              <a:gd name="connsiteX16" fmla="*/ 10417 w 334267"/>
              <a:gd name="connsiteY16" fmla="*/ 5715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4267" h="419100">
                <a:moveTo>
                  <a:pt x="38992" y="123825"/>
                </a:moveTo>
                <a:cubicBezTo>
                  <a:pt x="32642" y="142875"/>
                  <a:pt x="25226" y="161602"/>
                  <a:pt x="19942" y="180975"/>
                </a:cubicBezTo>
                <a:cubicBezTo>
                  <a:pt x="-14540" y="307410"/>
                  <a:pt x="29793" y="170472"/>
                  <a:pt x="892" y="257175"/>
                </a:cubicBezTo>
                <a:cubicBezTo>
                  <a:pt x="4067" y="304800"/>
                  <a:pt x="-7756" y="355914"/>
                  <a:pt x="10417" y="400050"/>
                </a:cubicBezTo>
                <a:cubicBezTo>
                  <a:pt x="18063" y="418618"/>
                  <a:pt x="67567" y="419100"/>
                  <a:pt x="67567" y="419100"/>
                </a:cubicBezTo>
                <a:cubicBezTo>
                  <a:pt x="115192" y="415925"/>
                  <a:pt x="164136" y="421151"/>
                  <a:pt x="210442" y="409575"/>
                </a:cubicBezTo>
                <a:cubicBezTo>
                  <a:pt x="230165" y="404644"/>
                  <a:pt x="244561" y="386670"/>
                  <a:pt x="258067" y="371475"/>
                </a:cubicBezTo>
                <a:cubicBezTo>
                  <a:pt x="270367" y="357638"/>
                  <a:pt x="277651" y="340034"/>
                  <a:pt x="286642" y="323850"/>
                </a:cubicBezTo>
                <a:cubicBezTo>
                  <a:pt x="312373" y="277534"/>
                  <a:pt x="299653" y="298680"/>
                  <a:pt x="315217" y="257175"/>
                </a:cubicBezTo>
                <a:cubicBezTo>
                  <a:pt x="321220" y="241166"/>
                  <a:pt x="327917" y="225425"/>
                  <a:pt x="334267" y="209550"/>
                </a:cubicBezTo>
                <a:cubicBezTo>
                  <a:pt x="331092" y="171450"/>
                  <a:pt x="335245" y="132011"/>
                  <a:pt x="324742" y="95250"/>
                </a:cubicBezTo>
                <a:cubicBezTo>
                  <a:pt x="319455" y="76746"/>
                  <a:pt x="268186" y="70048"/>
                  <a:pt x="258067" y="66675"/>
                </a:cubicBezTo>
                <a:cubicBezTo>
                  <a:pt x="136998" y="26319"/>
                  <a:pt x="278626" y="72192"/>
                  <a:pt x="172342" y="19050"/>
                </a:cubicBezTo>
                <a:cubicBezTo>
                  <a:pt x="160633" y="13196"/>
                  <a:pt x="146829" y="13121"/>
                  <a:pt x="134242" y="9525"/>
                </a:cubicBezTo>
                <a:cubicBezTo>
                  <a:pt x="124588" y="6767"/>
                  <a:pt x="115192" y="3175"/>
                  <a:pt x="105667" y="0"/>
                </a:cubicBezTo>
                <a:cubicBezTo>
                  <a:pt x="71592" y="6815"/>
                  <a:pt x="53993" y="4049"/>
                  <a:pt x="29467" y="28575"/>
                </a:cubicBezTo>
                <a:cubicBezTo>
                  <a:pt x="21372" y="36670"/>
                  <a:pt x="10417" y="57150"/>
                  <a:pt x="10417" y="5715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486270" y="4180535"/>
            <a:ext cx="45719" cy="45719"/>
          </a:xfrm>
          <a:custGeom>
            <a:avLst/>
            <a:gdLst>
              <a:gd name="connsiteX0" fmla="*/ 38100 w 252801"/>
              <a:gd name="connsiteY0" fmla="*/ 0 h 342900"/>
              <a:gd name="connsiteX1" fmla="*/ 19050 w 252801"/>
              <a:gd name="connsiteY1" fmla="*/ 190500 h 342900"/>
              <a:gd name="connsiteX2" fmla="*/ 9525 w 252801"/>
              <a:gd name="connsiteY2" fmla="*/ 238125 h 342900"/>
              <a:gd name="connsiteX3" fmla="*/ 0 w 252801"/>
              <a:gd name="connsiteY3" fmla="*/ 295275 h 342900"/>
              <a:gd name="connsiteX4" fmla="*/ 9525 w 252801"/>
              <a:gd name="connsiteY4" fmla="*/ 66675 h 342900"/>
              <a:gd name="connsiteX5" fmla="*/ 19050 w 252801"/>
              <a:gd name="connsiteY5" fmla="*/ 38100 h 342900"/>
              <a:gd name="connsiteX6" fmla="*/ 47625 w 252801"/>
              <a:gd name="connsiteY6" fmla="*/ 28575 h 342900"/>
              <a:gd name="connsiteX7" fmla="*/ 200025 w 252801"/>
              <a:gd name="connsiteY7" fmla="*/ 66675 h 342900"/>
              <a:gd name="connsiteX8" fmla="*/ 228600 w 252801"/>
              <a:gd name="connsiteY8" fmla="*/ 95250 h 342900"/>
              <a:gd name="connsiteX9" fmla="*/ 247650 w 252801"/>
              <a:gd name="connsiteY9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801" h="342900">
                <a:moveTo>
                  <a:pt x="38100" y="0"/>
                </a:moveTo>
                <a:cubicBezTo>
                  <a:pt x="31750" y="63500"/>
                  <a:pt x="26653" y="127138"/>
                  <a:pt x="19050" y="190500"/>
                </a:cubicBezTo>
                <a:cubicBezTo>
                  <a:pt x="17121" y="206574"/>
                  <a:pt x="12421" y="222197"/>
                  <a:pt x="9525" y="238125"/>
                </a:cubicBezTo>
                <a:cubicBezTo>
                  <a:pt x="6070" y="257126"/>
                  <a:pt x="3175" y="276225"/>
                  <a:pt x="0" y="295275"/>
                </a:cubicBezTo>
                <a:cubicBezTo>
                  <a:pt x="3175" y="219075"/>
                  <a:pt x="3891" y="142733"/>
                  <a:pt x="9525" y="66675"/>
                </a:cubicBezTo>
                <a:cubicBezTo>
                  <a:pt x="10267" y="56662"/>
                  <a:pt x="11950" y="45200"/>
                  <a:pt x="19050" y="38100"/>
                </a:cubicBezTo>
                <a:cubicBezTo>
                  <a:pt x="26150" y="31000"/>
                  <a:pt x="38100" y="31750"/>
                  <a:pt x="47625" y="28575"/>
                </a:cubicBezTo>
                <a:cubicBezTo>
                  <a:pt x="126105" y="40649"/>
                  <a:pt x="152235" y="26850"/>
                  <a:pt x="200025" y="66675"/>
                </a:cubicBezTo>
                <a:cubicBezTo>
                  <a:pt x="210373" y="75299"/>
                  <a:pt x="219075" y="85725"/>
                  <a:pt x="228600" y="95250"/>
                </a:cubicBezTo>
                <a:cubicBezTo>
                  <a:pt x="267730" y="212641"/>
                  <a:pt x="247650" y="132320"/>
                  <a:pt x="247650" y="3429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 flipH="1">
            <a:off x="3491880" y="3988522"/>
            <a:ext cx="80218" cy="80819"/>
          </a:xfrm>
          <a:custGeom>
            <a:avLst/>
            <a:gdLst>
              <a:gd name="connsiteX0" fmla="*/ 171450 w 190500"/>
              <a:gd name="connsiteY0" fmla="*/ 0 h 676275"/>
              <a:gd name="connsiteX1" fmla="*/ 190500 w 190500"/>
              <a:gd name="connsiteY1" fmla="*/ 66675 h 676275"/>
              <a:gd name="connsiteX2" fmla="*/ 161925 w 190500"/>
              <a:gd name="connsiteY2" fmla="*/ 257175 h 676275"/>
              <a:gd name="connsiteX3" fmla="*/ 152400 w 190500"/>
              <a:gd name="connsiteY3" fmla="*/ 314325 h 676275"/>
              <a:gd name="connsiteX4" fmla="*/ 133350 w 190500"/>
              <a:gd name="connsiteY4" fmla="*/ 361950 h 676275"/>
              <a:gd name="connsiteX5" fmla="*/ 114300 w 190500"/>
              <a:gd name="connsiteY5" fmla="*/ 485775 h 676275"/>
              <a:gd name="connsiteX6" fmla="*/ 95250 w 190500"/>
              <a:gd name="connsiteY6" fmla="*/ 619125 h 676275"/>
              <a:gd name="connsiteX7" fmla="*/ 47625 w 190500"/>
              <a:gd name="connsiteY7" fmla="*/ 561975 h 676275"/>
              <a:gd name="connsiteX8" fmla="*/ 9525 w 190500"/>
              <a:gd name="connsiteY8" fmla="*/ 476250 h 676275"/>
              <a:gd name="connsiteX9" fmla="*/ 0 w 190500"/>
              <a:gd name="connsiteY9" fmla="*/ 438150 h 676275"/>
              <a:gd name="connsiteX10" fmla="*/ 171450 w 190500"/>
              <a:gd name="connsiteY10" fmla="*/ 361950 h 676275"/>
              <a:gd name="connsiteX11" fmla="*/ 161925 w 190500"/>
              <a:gd name="connsiteY11" fmla="*/ 457200 h 676275"/>
              <a:gd name="connsiteX12" fmla="*/ 133350 w 190500"/>
              <a:gd name="connsiteY12" fmla="*/ 523875 h 676275"/>
              <a:gd name="connsiteX13" fmla="*/ 123825 w 190500"/>
              <a:gd name="connsiteY13" fmla="*/ 561975 h 676275"/>
              <a:gd name="connsiteX14" fmla="*/ 104775 w 190500"/>
              <a:gd name="connsiteY14" fmla="*/ 619125 h 676275"/>
              <a:gd name="connsiteX15" fmla="*/ 104775 w 190500"/>
              <a:gd name="connsiteY15" fmla="*/ 676275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500" h="676275">
                <a:moveTo>
                  <a:pt x="171450" y="0"/>
                </a:moveTo>
                <a:cubicBezTo>
                  <a:pt x="177800" y="22225"/>
                  <a:pt x="190500" y="43561"/>
                  <a:pt x="190500" y="66675"/>
                </a:cubicBezTo>
                <a:cubicBezTo>
                  <a:pt x="190500" y="364446"/>
                  <a:pt x="184900" y="153787"/>
                  <a:pt x="161925" y="257175"/>
                </a:cubicBezTo>
                <a:cubicBezTo>
                  <a:pt x="157735" y="276028"/>
                  <a:pt x="157482" y="295693"/>
                  <a:pt x="152400" y="314325"/>
                </a:cubicBezTo>
                <a:cubicBezTo>
                  <a:pt x="147901" y="330820"/>
                  <a:pt x="138263" y="345573"/>
                  <a:pt x="133350" y="361950"/>
                </a:cubicBezTo>
                <a:cubicBezTo>
                  <a:pt x="124203" y="392441"/>
                  <a:pt x="117298" y="460290"/>
                  <a:pt x="114300" y="485775"/>
                </a:cubicBezTo>
                <a:cubicBezTo>
                  <a:pt x="101371" y="595671"/>
                  <a:pt x="111324" y="538757"/>
                  <a:pt x="95250" y="619125"/>
                </a:cubicBezTo>
                <a:cubicBezTo>
                  <a:pt x="77305" y="601180"/>
                  <a:pt x="58234" y="585845"/>
                  <a:pt x="47625" y="561975"/>
                </a:cubicBezTo>
                <a:cubicBezTo>
                  <a:pt x="2285" y="459960"/>
                  <a:pt x="52638" y="540919"/>
                  <a:pt x="9525" y="476250"/>
                </a:cubicBezTo>
                <a:cubicBezTo>
                  <a:pt x="6350" y="463550"/>
                  <a:pt x="0" y="451241"/>
                  <a:pt x="0" y="438150"/>
                </a:cubicBezTo>
                <a:cubicBezTo>
                  <a:pt x="0" y="297776"/>
                  <a:pt x="9965" y="352451"/>
                  <a:pt x="171450" y="361950"/>
                </a:cubicBezTo>
                <a:cubicBezTo>
                  <a:pt x="168275" y="393700"/>
                  <a:pt x="166777" y="425663"/>
                  <a:pt x="161925" y="457200"/>
                </a:cubicBezTo>
                <a:cubicBezTo>
                  <a:pt x="157811" y="483938"/>
                  <a:pt x="142887" y="498442"/>
                  <a:pt x="133350" y="523875"/>
                </a:cubicBezTo>
                <a:cubicBezTo>
                  <a:pt x="128753" y="536132"/>
                  <a:pt x="127587" y="549436"/>
                  <a:pt x="123825" y="561975"/>
                </a:cubicBezTo>
                <a:cubicBezTo>
                  <a:pt x="118055" y="581209"/>
                  <a:pt x="104775" y="599045"/>
                  <a:pt x="104775" y="619125"/>
                </a:cubicBezTo>
                <a:lnTo>
                  <a:pt x="104775" y="6762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>
            <a:off x="3851920" y="4725144"/>
            <a:ext cx="914400" cy="914400"/>
          </a:xfrm>
          <a:prstGeom prst="bentConnector3">
            <a:avLst>
              <a:gd name="adj1" fmla="val 489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59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2132856"/>
            <a:ext cx="3096344" cy="4176464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Как красивы своды Эрмитажа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8210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Эх, пожить бы тут, хоть денёк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014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Будильник Российских самодержцев</a:t>
            </a:r>
            <a:br>
              <a:rPr lang="ru-RU" sz="2400" dirty="0" smtClean="0"/>
            </a:br>
            <a:r>
              <a:rPr lang="ru-RU" sz="2400" dirty="0" smtClean="0"/>
              <a:t>(часы «Павлин»)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0901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Здравствуй, Петр Великий, вот я и у тебя в гостях</a:t>
            </a:r>
            <a:br>
              <a:rPr lang="ru-RU" sz="2400" dirty="0" smtClean="0"/>
            </a:br>
            <a:r>
              <a:rPr lang="ru-RU" sz="2400" dirty="0" smtClean="0"/>
              <a:t>(Петродворец)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270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609" y="2247900"/>
            <a:ext cx="5838781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Колеса стучат паровозные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32339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в России есть своя Венеция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03472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7651" y="2247900"/>
            <a:ext cx="2908697" cy="3878263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Центральный фонтан «Самсон»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996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609" y="2247900"/>
            <a:ext cx="583878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Что тебе снится, крейсер «Аврора»?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24766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204864"/>
            <a:ext cx="5169831" cy="3878263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Я это помню, и я горжусь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5977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До свидания город Петра, </a:t>
            </a:r>
            <a:br>
              <a:rPr lang="ru-RU" sz="2400" dirty="0" smtClean="0"/>
            </a:br>
            <a:r>
              <a:rPr lang="ru-RU" sz="2400" dirty="0" smtClean="0"/>
              <a:t>мне пора домой</a:t>
            </a:r>
            <a:br>
              <a:rPr lang="ru-RU" sz="2400" dirty="0" smtClean="0"/>
            </a:br>
            <a:r>
              <a:rPr lang="ru-RU" sz="2400" dirty="0" smtClean="0"/>
              <a:t>(памятник Петру </a:t>
            </a:r>
            <a:r>
              <a:rPr lang="en-US" sz="2400" dirty="0" smtClean="0"/>
              <a:t>I</a:t>
            </a:r>
            <a:r>
              <a:rPr lang="ru-RU" sz="2400" dirty="0" smtClean="0"/>
              <a:t> Великому)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4325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Источники: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Н</a:t>
            </a:r>
            <a:r>
              <a:rPr lang="ru-RU" dirty="0" smtClean="0"/>
              <a:t>аш семейный фотоархив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0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Здравствуй , </a:t>
            </a:r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красавец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Нижний  Новгород!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8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609" y="2247900"/>
            <a:ext cx="5838781" cy="3878263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Течёт река Волга мимо стен </a:t>
            </a:r>
            <a:br>
              <a:rPr lang="ru-RU" sz="2400" dirty="0" smtClean="0"/>
            </a:br>
            <a:r>
              <a:rPr lang="ru-RU" sz="2400" dirty="0" smtClean="0"/>
              <a:t>Кремля Новгородского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7571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896" y="2247900"/>
            <a:ext cx="5840207" cy="3878263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Никто не забыт, ничто не забыто</a:t>
            </a:r>
            <a:br>
              <a:rPr lang="ru-RU" sz="2400" dirty="0" smtClean="0"/>
            </a:br>
            <a:r>
              <a:rPr lang="ru-RU" sz="2400" dirty="0" smtClean="0"/>
              <a:t>(мемориал «Горьковчане фронту»)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7176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084" y="2247900"/>
            <a:ext cx="5169831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Дядя Степа Российской империи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37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609" y="2247900"/>
            <a:ext cx="5838781" cy="38782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Ты , вези меня коза,</a:t>
            </a:r>
            <a:br>
              <a:rPr lang="ru-RU" sz="2400" dirty="0" smtClean="0"/>
            </a:br>
            <a:r>
              <a:rPr lang="ru-RU" sz="2400" dirty="0" smtClean="0"/>
              <a:t> за крутые берега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8025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2128182"/>
            <a:ext cx="3096344" cy="3997982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Здравствуй, город-герой Москва!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9927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323</TotalTime>
  <Words>234</Words>
  <Application>Microsoft Office PowerPoint</Application>
  <PresentationFormat>Экран (4:3)</PresentationFormat>
  <Paragraphs>46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Твердый переплет</vt:lpstr>
      <vt:lpstr>Мой адрес не дом и не улица, мой адрес….</vt:lpstr>
      <vt:lpstr>Слайд 2</vt:lpstr>
      <vt:lpstr>Колеса стучат паровозные</vt:lpstr>
      <vt:lpstr>Слайд 4</vt:lpstr>
      <vt:lpstr>Течёт река Волга мимо стен  Кремля Новгородского</vt:lpstr>
      <vt:lpstr>Никто не забыт, ничто не забыто (мемориал «Горьковчане фронту»)</vt:lpstr>
      <vt:lpstr>Дядя Степа Российской империи </vt:lpstr>
      <vt:lpstr>Ты , вези меня коза,  за крутые берега</vt:lpstr>
      <vt:lpstr>Здравствуй, город-герой Москва!</vt:lpstr>
      <vt:lpstr>Прием у Президента России окончен </vt:lpstr>
      <vt:lpstr>Великое русское зодчество  (собор Василия Блаженного)</vt:lpstr>
      <vt:lpstr>Те, кто спас Россию  (памятник Минину и Пожарскому)</vt:lpstr>
      <vt:lpstr>Вот бы позвонить в такой колокольчик (Царь - колокол)</vt:lpstr>
      <vt:lpstr>Был Кремль Новгородский,  а теперь Московский</vt:lpstr>
      <vt:lpstr>Бьют часы на Спасской башне</vt:lpstr>
      <vt:lpstr>Стою в центре России  (нулевой километр)</vt:lpstr>
      <vt:lpstr>Да живет во все века ХРАМ! (храм Христа Спасителя)</vt:lpstr>
      <vt:lpstr>Я с Великим императором России Александром II Освободителем</vt:lpstr>
      <vt:lpstr> Развесели меня, дядя Юра! (памятник Ю. Никулину) </vt:lpstr>
      <vt:lpstr> Вот, что бывает с человеком после посещения Большого театра </vt:lpstr>
      <vt:lpstr>Хочу летать, я белой чайкой по утрам, и не дышать над Вашим чудом Монферран (Исаакиевский собор, архитектор Огюст Монферран)</vt:lpstr>
      <vt:lpstr>Хочу я жить среди каналов и мостов, и выходить с тобой, Нева, из берегов ( Казанский собор)</vt:lpstr>
      <vt:lpstr>Обнимает меня Казанский собор</vt:lpstr>
      <vt:lpstr>И стихи мне читал поэт</vt:lpstr>
      <vt:lpstr>И как –будто в Лондоне побывала</vt:lpstr>
      <vt:lpstr>Как красивы своды Эрмитажа</vt:lpstr>
      <vt:lpstr>Эх, пожить бы тут, хоть денёк</vt:lpstr>
      <vt:lpstr>Будильник Российских самодержцев (часы «Павлин»)</vt:lpstr>
      <vt:lpstr>Здравствуй, Петр Великий, вот я и у тебя в гостях (Петродворец)</vt:lpstr>
      <vt:lpstr>И в России есть своя Венеция</vt:lpstr>
      <vt:lpstr>Центральный фонтан «Самсон»</vt:lpstr>
      <vt:lpstr>Что тебе снится, крейсер «Аврора»?</vt:lpstr>
      <vt:lpstr>Я это помню, и я горжусь</vt:lpstr>
      <vt:lpstr>До свидания город Петра,  мне пора домой (памятник Петру I Великому)</vt:lpstr>
      <vt:lpstr>   Источники:     Наш семейный фотоархив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адрес не дом и не улица….</dc:title>
  <dc:creator>111</dc:creator>
  <cp:lastModifiedBy>User</cp:lastModifiedBy>
  <cp:revision>37</cp:revision>
  <dcterms:created xsi:type="dcterms:W3CDTF">2015-09-09T11:42:10Z</dcterms:created>
  <dcterms:modified xsi:type="dcterms:W3CDTF">2015-11-11T17:15:19Z</dcterms:modified>
</cp:coreProperties>
</file>