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3179" autoAdjust="0"/>
  </p:normalViewPr>
  <p:slideViewPr>
    <p:cSldViewPr snapToGrid="0">
      <p:cViewPr varScale="1">
        <p:scale>
          <a:sx n="86" d="100"/>
          <a:sy n="86" d="100"/>
        </p:scale>
        <p:origin x="7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C98EF-4A76-4E7B-9310-382CB16123B3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3256B-F5BD-4F50-A9CB-20633DFD9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097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3256B-F5BD-4F50-A9CB-20633DFD999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168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654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228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975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5261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48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3714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171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733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866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344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362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595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488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178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841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199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512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1A8AD99-4A43-4C94-873E-43725BFC4871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9D641F3-0F80-4C46-B48D-D1B79A33E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1647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69727" y="93519"/>
            <a:ext cx="4052455" cy="26912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ЗОЛОТОЕ КОЛЬЦО РОССИИ</a:t>
            </a:r>
            <a:endParaRPr lang="ru-RU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69727" y="3609830"/>
            <a:ext cx="4873590" cy="260139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 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 класса 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№ 78» 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ЗАТО г. Северск </a:t>
            </a:r>
          </a:p>
          <a:p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Хамалетдинов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Данил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 l="24" t="4904" r="-1128" b="6119"/>
          <a:stretch>
            <a:fillRect/>
          </a:stretch>
        </p:blipFill>
        <p:spPr>
          <a:xfrm>
            <a:off x="259772" y="166255"/>
            <a:ext cx="6795655" cy="6182589"/>
          </a:xfrm>
        </p:spPr>
      </p:pic>
    </p:spTree>
    <p:extLst>
      <p:ext uri="{BB962C8B-B14F-4D97-AF65-F5344CB8AC3E}">
        <p14:creationId xmlns:p14="http://schemas.microsoft.com/office/powerpoint/2010/main" val="117227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165" y="267629"/>
            <a:ext cx="10318866" cy="85864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Ярославль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884" y="1494264"/>
            <a:ext cx="5928685" cy="394257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73745" y="1494264"/>
            <a:ext cx="5580362" cy="3942576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Ярославль – старинный русский город, входящий в Золотое кольцо России. Здесь сосредоточено около 800 архитектурных памятников, охраняемых государством. А исторический центр Ярославля, называемый в старину Земляным валом, в 2005 году был внесен в список Всемирного наследия ЮНЕСКО. </a:t>
            </a:r>
          </a:p>
        </p:txBody>
      </p:sp>
    </p:spTree>
    <p:extLst>
      <p:ext uri="{BB962C8B-B14F-4D97-AF65-F5344CB8AC3E}">
        <p14:creationId xmlns:p14="http://schemas.microsoft.com/office/powerpoint/2010/main" val="106845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164" y="297058"/>
            <a:ext cx="5943600" cy="396735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3824" y="297058"/>
            <a:ext cx="5185317" cy="2858737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с 1550 по 1580 год вокруг монастыря были возведены мощные каменные стены и башни, что превратило его в сильную крепость. Здесь был размещен стрелецкий полк и хранилась государева казна. </a:t>
            </a:r>
          </a:p>
          <a:p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48954" y="4547247"/>
            <a:ext cx="55270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Старейшая архитектурная достопримечательность Ярославля –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-Преображенский монастырь, основанный в 1216 году князем Константином Всеволодовичем.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23824" y="3412273"/>
            <a:ext cx="5263376" cy="2375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в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-Преображенском монастыре расположен Ярославский государственный историко-архитектурный и художественный музей-заповедник.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592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141" y="317810"/>
            <a:ext cx="10363471" cy="61889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Суздаль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9141" y="1395760"/>
            <a:ext cx="5691129" cy="3784601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01522" y="1395760"/>
            <a:ext cx="5252224" cy="130283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Древний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город, являющийся одним из наиболее красивых городов Золотого кольца.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601522" y="3105835"/>
            <a:ext cx="52522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летописи Суздаль впервые был упомянут в 1024 году. А к середине XI века он стал крупным торгово-ремесленным центром.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66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4281" y="520235"/>
            <a:ext cx="5943600" cy="44577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68068" y="520236"/>
            <a:ext cx="5296830" cy="166540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достопримечательностям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относятся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Торговые ряды и Музей деревянного зодчества и крестьянского быта.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657278" y="2687444"/>
            <a:ext cx="52076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Суздаля насчитывает 11 монастырей, но до наших дней дошло всего 5 монастырских ансамблей и около 30 церквей.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681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00722"/>
            <a:ext cx="10285412" cy="130469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0619" y="1652445"/>
            <a:ext cx="5597658" cy="372244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79580" y="1652445"/>
            <a:ext cx="5118410" cy="231738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Владимир – один из крупнейших туристических центров европейской части России, который часто называют «воротами» Золотого кольца России.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679580" y="4226312"/>
            <a:ext cx="51184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– древняя столица Северо-Восточной Руси, был образован в 1108 году Владимиром Мономахом.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063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5286" y="87700"/>
            <a:ext cx="3969807" cy="264124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19853" y="232667"/>
            <a:ext cx="6411951" cy="204218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Успенский кафедральный собор – один из всемирно известных памятников русского зодчества 12 столетия. До возвышения Москвы был главным храмом Владимиро-Суздальской епархии.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286" y="2996891"/>
            <a:ext cx="3040566" cy="36649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80986" y="2996891"/>
            <a:ext cx="79508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Неподалеку от Успенского собора расположился Дмитриевский собор – уникальный памятник Владимиро-Суздальского белокаменного зодчества, построенный Всеволодом Юрьевичем Большое Гнездо в 1197 году. Главное достоинство этого собора – скульптурные украшения, выполненные из резных камней, что придает стенам храма ажурный вид. В настоящее время храм не действует. Он является архитектурным памятником федерального значения.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316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920" y="518532"/>
            <a:ext cx="5575600" cy="53086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68067" y="518532"/>
            <a:ext cx="5386039" cy="4789447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достопримечательность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Владимира - крепостные Золотые ворота с белокаменной триумфальной аркой и надвратной церковью, построенные в 1164 году при Андрее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Боголюбском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Это уникальный и редчайший памятник военно-инженерного зодчества Древней Руси. Такие же ворота были сооружены в Иерусалиме, Константинополе и Киеве. Но сохранились только владимирские.</a:t>
            </a:r>
          </a:p>
        </p:txBody>
      </p:sp>
    </p:spTree>
    <p:extLst>
      <p:ext uri="{BB962C8B-B14F-4D97-AF65-F5344CB8AC3E}">
        <p14:creationId xmlns:p14="http://schemas.microsoft.com/office/powerpoint/2010/main" val="394775588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3955" y="295508"/>
            <a:ext cx="10306903" cy="71925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Кострома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32449" y="1338146"/>
            <a:ext cx="6021658" cy="3490331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документальные упоминания о Костроме относятся к 1213 году, однако, основание города произошло несколько раньше. Считается, что к появлению Костромы приложил свою руку ростово-суздальский князь Юрий Долгорукий, и было это в 1152 году, поэтому нередко Кострому называют "младшей сестрой" Москвы.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8806" y="1014761"/>
            <a:ext cx="4063848" cy="530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67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247" y="568713"/>
            <a:ext cx="6216838" cy="412775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98" y="568713"/>
            <a:ext cx="5140712" cy="502919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первую очередь,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туристов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притягивает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Ипатьевский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монастырь, основанный в 1330 году. В период Смутного времени монастырь был резиденцией Романовых. После избрания на престол юного царя Михаила Романова члены царской семьи стали почитать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Ипатьевский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монастырь семейной святыней, а Кострому – родиной династии Романовых, правившей страной более 300 лет.</a:t>
            </a:r>
          </a:p>
        </p:txBody>
      </p:sp>
    </p:spTree>
    <p:extLst>
      <p:ext uri="{BB962C8B-B14F-4D97-AF65-F5344CB8AC3E}">
        <p14:creationId xmlns:p14="http://schemas.microsoft.com/office/powerpoint/2010/main" val="280440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3130" y="595580"/>
            <a:ext cx="5943600" cy="370548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46487" y="595581"/>
            <a:ext cx="5330283" cy="247100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Потрясающее место – действующий Богоявленский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Анастасиин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женский монастырь. Здесь находится Великая Всероссийская Святыня – чудотворная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Феодоровская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икона Пресвятой Богородицы.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46487" y="3356516"/>
            <a:ext cx="533028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монастыре находятся и другие святыни: мощи Никиты Костромского, мощи преподобного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Тимона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старца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Надеевского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(ученика Серафима саровского), крест-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мощевик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частицами 278 святых.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65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037" y="3345873"/>
            <a:ext cx="6234545" cy="302375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Золотое кольцо России </a:t>
            </a:r>
            <a:r>
              <a:rPr lang="ru-RU" b="1" dirty="0"/>
              <a:t>– это знаменитый туристический маршрут протяженностью более 1000 километров, который проходит по древним городам Владимиро-Суздальской и Московской Руси.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967" y="259772"/>
            <a:ext cx="5943600" cy="2694214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46272" y="259772"/>
            <a:ext cx="5195455" cy="1839191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 включает в себя около 20 городов Московской, Ивановской, Владимирской, Костромской, Ярославской и Тверской областей.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619008" y="2244436"/>
            <a:ext cx="54448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сосредоточены исторические и архитектурные памятники XII-XVIII веков, которые составляют сокровищницу русской культуры.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6619008" y="4080892"/>
            <a:ext cx="52266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 уникальные достопримечательности охраняются Российским государством и ЮНЕСКО.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9767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0398" y="584697"/>
            <a:ext cx="5943600" cy="444028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46849" y="802888"/>
            <a:ext cx="5073805" cy="351263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Богоявленский собор – главный храм монастыря, является кафедральным собором Костромы. Храм великолепен, как и сам монастырь. С архитектурной точки зрения – Богоявленский монастырь, едва ли не самый лучший комплекс в Костроме.</a:t>
            </a:r>
          </a:p>
        </p:txBody>
      </p:sp>
    </p:spTree>
    <p:extLst>
      <p:ext uri="{BB962C8B-B14F-4D97-AF65-F5344CB8AC3E}">
        <p14:creationId xmlns:p14="http://schemas.microsoft.com/office/powerpoint/2010/main" val="294435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385" y="78060"/>
            <a:ext cx="11340791" cy="90324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Иваново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2888" y="1246643"/>
            <a:ext cx="3937844" cy="474775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6039" y="1246644"/>
            <a:ext cx="6456556" cy="234404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Иваново – крупный областной центр с населением более 400 тысяч человек. Образован город в 1871 году при слиянии села Иваново, где процветало льноводство, и Вознесенского Посада,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находились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промышленные текстильные предприятия.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5386037" y="3798332"/>
            <a:ext cx="59993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Иваново является историческим центром производства тканей.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91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3335" y="3833650"/>
            <a:ext cx="4074184" cy="270933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51502" y="847494"/>
            <a:ext cx="6512313" cy="7136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символов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Иваново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дом-корабль.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9990" y="2459724"/>
            <a:ext cx="68022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времен российской империи Иваново славилось своими текстильными мануфактурами, традиционно оставаясь крупным центром лёгкой промышленности. Полотняные и набивные ткани, произведенные в Иваново, получили известность и признание не только в России, но и за ее пределами. Облик города сформирован из роскошных особняков и промышленных кирпичных зданий фабрик.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335" y="129633"/>
            <a:ext cx="4074184" cy="352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71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4107" y="390293"/>
            <a:ext cx="11162371" cy="208527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Представленные выше восемь городов образуют основной список городов Золотого кольца. Однако, часто в маршрут Золотого кольца включают такие древнерусские города, как: Александров, Боголюбово, Гороховец, Гусь-Хрустальный, Калязин, Кидекша, Москва, Муром, Палех, Плёс, Рыбинск, Тутаев, Углич, Юрьев-Польский и др.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66371" y="3330162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Боголюбово</a:t>
            </a:r>
          </a:p>
          <a:p>
            <a:endParaRPr lang="ru-RU" dirty="0" smtClean="0"/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Боголюбово - бывшая резиденция князя Андрея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Боголюбского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основанная в 1158 году.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4107" y="3007754"/>
            <a:ext cx="4382158" cy="269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91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0451" y="654924"/>
            <a:ext cx="4937125" cy="2237982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0451" y="3702205"/>
            <a:ext cx="5024437" cy="22775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43240" y="514971"/>
            <a:ext cx="572057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Рыбинск </a:t>
            </a:r>
          </a:p>
          <a:p>
            <a:endParaRPr lang="ru-RU" dirty="0" smtClean="0"/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Рыбинск - древнейший город на берегу реки Волги, славившийся своими речными уловами.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11228" y="3702205"/>
            <a:ext cx="58320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Муром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Муром - город на берегу Оки, упомянутый еще в 862 году, вокруг которого создано немало легенд.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9976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9329" y="685800"/>
            <a:ext cx="4710354" cy="2135188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66738" y="4159807"/>
            <a:ext cx="4935537" cy="22372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0867" y="685800"/>
            <a:ext cx="57651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Кидекша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Кидекша - это село во времена Юрия Долгорукого являлось укрепленным княжеским городком.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45457" y="4477435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Юрьев-Польский 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Юрьев-Польский - основан на Владимирской земле в 1152 году по приказу Юрия Долгорукого.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6430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4213" y="991644"/>
            <a:ext cx="5060949" cy="2052638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34254" y="1003610"/>
            <a:ext cx="4309946" cy="2040672"/>
          </a:xfrm>
        </p:spPr>
        <p:txBody>
          <a:bodyPr/>
          <a:lstStyle/>
          <a:p>
            <a:endParaRPr lang="ru-RU" dirty="0" smtClean="0"/>
          </a:p>
          <a:p>
            <a:pPr algn="ctr"/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Гороховец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Гороховец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город, заложенный для защиты Ростово-Суздальской земли с юго-востока.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84213" y="3738611"/>
            <a:ext cx="5060950" cy="229411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434254" y="3927204"/>
            <a:ext cx="46277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Мышкин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Мышкин - здесь многое связано с маленьким серым зверьком. Даже на гербе города есть мышка.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6046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33171" y="970156"/>
            <a:ext cx="5464097" cy="1583474"/>
          </a:xfrm>
        </p:spPr>
        <p:txBody>
          <a:bodyPr/>
          <a:lstStyle/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Углич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Углич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расположился в том месте, где Волга делает крутой поворот, напоминающий угол.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1850" y="730658"/>
            <a:ext cx="4929188" cy="2234384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33171" y="4026576"/>
            <a:ext cx="5832088" cy="1761893"/>
          </a:xfrm>
        </p:spPr>
        <p:txBody>
          <a:bodyPr/>
          <a:lstStyle/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Калязин </a:t>
            </a:r>
            <a:endParaRPr lang="ru-RU" sz="24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Калязин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интересен плавающей на островке посередине озера колокольней Никольского собора.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831850" y="3790330"/>
            <a:ext cx="4929188" cy="223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5174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5013" y="691987"/>
            <a:ext cx="4938712" cy="2238701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44538" y="3734208"/>
            <a:ext cx="4929187" cy="22343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244682" y="679514"/>
            <a:ext cx="55756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Тутаев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Тутаев - город на Волге, привлекает туристов своими живописно разбросанными на берегах храмами.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00076" y="3713335"/>
            <a:ext cx="56536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 - город во Владимирской губернии, украшенный великолепными белокаменными храмами.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9807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8281" y="344488"/>
            <a:ext cx="4863583" cy="1639887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58281" y="2286000"/>
            <a:ext cx="4863583" cy="17395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066262" y="423746"/>
            <a:ext cx="58543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Гусь-Хрустальный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Гусь-Хрустальный - возник в 1756 году как поселение вокруг основанной на речке Гусь фабрике хрусталя.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00078" y="2394375"/>
            <a:ext cx="564251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Палех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Палех - город в Ивановской области, центр художественного промысла - палехской лаковой миниатюры.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6200078" y="4466959"/>
            <a:ext cx="576518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Плёс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Плёс - живописный и уютный городок на Волге, выполненный в городских традициях XVIII века.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281" y="4371369"/>
            <a:ext cx="4863583" cy="200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7933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012" y="245164"/>
            <a:ext cx="5943600" cy="2694214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2486" y="3262746"/>
            <a:ext cx="5943599" cy="1309253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Термин «Золотое кольцо» прикрепился к данному туристическому маршруту в 60-е годы прошлого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2486" y="4571999"/>
            <a:ext cx="59725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Журналист Юрий Бычков сделал на страницах газеты Советская Россия серию очерков о восьми городах к северо-востоку от Москвы, выделяющихся богатейшим культурным и историческим наследием.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90371" y="245164"/>
            <a:ext cx="50849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это словосочетание, использованное впервые в 1967 году, широко известно в России и за ее пределами. В Золотое кольцо входят восемь основных городов</a:t>
            </a:r>
            <a:endParaRPr lang="ru-RU" sz="3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68790" y="2939378"/>
            <a:ext cx="50849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Сергиев Посад, Переславль-Залесский, </a:t>
            </a:r>
          </a:p>
          <a:p>
            <a:r>
              <a:rPr lang="ru-RU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 Великий, Ярославль, Кострома, Иваново, Суздаль и Владимир. </a:t>
            </a:r>
            <a:endParaRPr lang="ru-RU" sz="3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0796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1532" y="1961995"/>
            <a:ext cx="7557080" cy="6250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на сайт: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2887" y="3323064"/>
            <a:ext cx="7750098" cy="802888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chemeClr val="tx1"/>
                </a:solidFill>
              </a:rPr>
              <a:t>http://www.privetstrana.ru/zolotoe-kolco.html#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1433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107" y="111512"/>
            <a:ext cx="10218505" cy="75828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Сергиев Посад</a:t>
            </a:r>
            <a:endParaRPr lang="ru-RU" sz="4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3271" y="1126273"/>
            <a:ext cx="4159812" cy="460611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3306" y="1126273"/>
            <a:ext cx="6300440" cy="1839951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вырос более 7 столетий назад вокруг Троицкого монастыря, основанного Сергием Радонежским, и долгое время играл важную роль в становлении Российского государства.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53306" y="3468029"/>
            <a:ext cx="61554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 вокруг монастыря стали селиться крестьяне, образуя поселения, слободы мастеровых людей, ставшие впоследствии основой для города.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78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107" y="401444"/>
            <a:ext cx="4748033" cy="491768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76332" y="401445"/>
            <a:ext cx="6222380" cy="156115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достояние и гордость Сергиева Посада – Троице-Сергиева лавра – духовный центр всей православной России.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76332" y="1962604"/>
            <a:ext cx="59659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находится действующий мужской монастырь, Московская Духовная Академия и семинария. Троице-Сергиевский архитектурный ансамбль в 1993 году был включен в Список Всемирного наследия ЮНЕСКО.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5776332" y="4190123"/>
            <a:ext cx="60774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Многочисленные сооружения, возведенные на протяжении XV - XIX вв. лучшими мастерами России, представляют собой наглядное пособие по истории русского зодчества.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33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015" y="89210"/>
            <a:ext cx="10151597" cy="11039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Переславль Залесский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293" y="1594624"/>
            <a:ext cx="5643617" cy="439977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45042" y="1594624"/>
            <a:ext cx="5620217" cy="3122341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на половине пути из Москвы в Ярославль находится красивый старинный город Переславль-Залесский, который входит в знаменитый туристический маршрут «Золотое кольцо России». Город, основанный в 1152 году Юрием Долгоруким</a:t>
            </a:r>
            <a:r>
              <a:rPr lang="ru-RU" sz="2400" b="1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6345043" y="4806624"/>
            <a:ext cx="57540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тоже огромное количество древних монастырей и церквей, затейливых музеев.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167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4276" y="334536"/>
            <a:ext cx="4913704" cy="3000654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75971" y="412595"/>
            <a:ext cx="6077414" cy="273204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и расположился музей «кукушек» под открытым небом, экспонатами которого стали паровозы, вагоны и другая техника прошлых лет. А еще здесь можно увидеть различные ретро-машины и механизмы конца XIX - середины XX века.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76" y="3456761"/>
            <a:ext cx="4913704" cy="31337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4565" y="3456761"/>
            <a:ext cx="3378820" cy="22638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5971" y="3233854"/>
            <a:ext cx="2378794" cy="335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12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956" y="200722"/>
            <a:ext cx="10229656" cy="94785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 Великий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5688" y="1661533"/>
            <a:ext cx="5787483" cy="433286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10800000" flipV="1">
            <a:off x="6601520" y="1661533"/>
            <a:ext cx="5352585" cy="1360447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 Великий – один из старейших городов России в Ярославской области на берегу озера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Неро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6601522" y="3354517"/>
            <a:ext cx="5263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история насчитывает более 11 столетий. Первые упоминания о городе в летописях относятся к 862 году.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58361" y="642175"/>
            <a:ext cx="4817327" cy="1811093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достопримечательность города – Митрополичий двор, более известный, как Ростовский кремль.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534" y="341091"/>
            <a:ext cx="5743575" cy="28872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958360" y="2575932"/>
            <a:ext cx="4817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Ростовский кремль – один из прекраснейших в России.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6958360" y="3706000"/>
            <a:ext cx="46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приятное место – удивительно сказочный митрополичий сад с яблонями и смородиной!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534" y="3406929"/>
            <a:ext cx="57435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1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/>
      <p:bldP spid="9" grpId="0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309</TotalTime>
  <Words>1370</Words>
  <Application>Microsoft Office PowerPoint</Application>
  <PresentationFormat>Широкоэкранный</PresentationFormat>
  <Paragraphs>109</Paragraphs>
  <Slides>30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Calibri</vt:lpstr>
      <vt:lpstr>Century Gothic</vt:lpstr>
      <vt:lpstr>Times New Roman</vt:lpstr>
      <vt:lpstr>Wingdings 3</vt:lpstr>
      <vt:lpstr>Сектор</vt:lpstr>
      <vt:lpstr>ЗОЛОТОЕ КОЛЬЦО РОССИИ</vt:lpstr>
      <vt:lpstr>Золотое кольцо России – это знаменитый туристический маршрут протяженностью более 1000 километров, который проходит по древним городам Владимиро-Суздальской и Московской Руси.</vt:lpstr>
      <vt:lpstr>Презентация PowerPoint</vt:lpstr>
      <vt:lpstr>Сергиев Посад</vt:lpstr>
      <vt:lpstr>Презентация PowerPoint</vt:lpstr>
      <vt:lpstr>Переславль Залесский</vt:lpstr>
      <vt:lpstr>Презентация PowerPoint</vt:lpstr>
      <vt:lpstr>Ростов Великий</vt:lpstr>
      <vt:lpstr>Презентация PowerPoint</vt:lpstr>
      <vt:lpstr>Ярославль</vt:lpstr>
      <vt:lpstr>Презентация PowerPoint</vt:lpstr>
      <vt:lpstr>Суздаль</vt:lpstr>
      <vt:lpstr>Презентация PowerPoint</vt:lpstr>
      <vt:lpstr>Владимир</vt:lpstr>
      <vt:lpstr>Презентация PowerPoint</vt:lpstr>
      <vt:lpstr>Презентация PowerPoint</vt:lpstr>
      <vt:lpstr>Кострома</vt:lpstr>
      <vt:lpstr>Презентация PowerPoint</vt:lpstr>
      <vt:lpstr>Презентация PowerPoint</vt:lpstr>
      <vt:lpstr>Презентация PowerPoint</vt:lpstr>
      <vt:lpstr>Иваново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ССЫЛКА на сайт: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ЗОЛОТОЕ КОЛЬЦО РОССИИ</dc:title>
  <dc:creator>Irina</dc:creator>
  <cp:lastModifiedBy>Irina</cp:lastModifiedBy>
  <cp:revision>33</cp:revision>
  <dcterms:created xsi:type="dcterms:W3CDTF">2015-10-27T15:26:02Z</dcterms:created>
  <dcterms:modified xsi:type="dcterms:W3CDTF">2015-11-02T12:41:55Z</dcterms:modified>
</cp:coreProperties>
</file>