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4" r:id="rId27"/>
    <p:sldId id="285" r:id="rId28"/>
    <p:sldId id="281" r:id="rId29"/>
    <p:sldId id="282" r:id="rId30"/>
    <p:sldId id="283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38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3ED84-EA6D-44C3-97D3-5D9BF6BC344C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B6E33A-DDB6-4690-A66A-8B7A2754F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3ED84-EA6D-44C3-97D3-5D9BF6BC344C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E33A-DDB6-4690-A66A-8B7A2754F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3ED84-EA6D-44C3-97D3-5D9BF6BC344C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E33A-DDB6-4690-A66A-8B7A2754F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3ED84-EA6D-44C3-97D3-5D9BF6BC344C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B6E33A-DDB6-4690-A66A-8B7A2754F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3ED84-EA6D-44C3-97D3-5D9BF6BC344C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E33A-DDB6-4690-A66A-8B7A2754F8A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3ED84-EA6D-44C3-97D3-5D9BF6BC344C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E33A-DDB6-4690-A66A-8B7A2754F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3ED84-EA6D-44C3-97D3-5D9BF6BC344C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9B6E33A-DDB6-4690-A66A-8B7A2754F8A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3ED84-EA6D-44C3-97D3-5D9BF6BC344C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E33A-DDB6-4690-A66A-8B7A2754F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3ED84-EA6D-44C3-97D3-5D9BF6BC344C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E33A-DDB6-4690-A66A-8B7A2754F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3ED84-EA6D-44C3-97D3-5D9BF6BC344C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E33A-DDB6-4690-A66A-8B7A2754F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3ED84-EA6D-44C3-97D3-5D9BF6BC344C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E33A-DDB6-4690-A66A-8B7A2754F8A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E63ED84-EA6D-44C3-97D3-5D9BF6BC344C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B6E33A-DDB6-4690-A66A-8B7A2754F8A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556792"/>
            <a:ext cx="8458200" cy="2286016"/>
          </a:xfrm>
        </p:spPr>
        <p:txBody>
          <a:bodyPr>
            <a:normAutofit/>
          </a:bodyPr>
          <a:lstStyle/>
          <a:p>
            <a:r>
              <a:rPr lang="ru-RU" sz="6000" dirty="0" smtClean="0">
                <a:cs typeface="Aharoni" pitchFamily="2" charset="-79"/>
              </a:rPr>
              <a:t>Отдых на камчатке! </a:t>
            </a:r>
            <a:endParaRPr lang="ru-RU" sz="6000" dirty="0"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00042"/>
            <a:ext cx="8458200" cy="914400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b="1" dirty="0">
                <a:ln/>
                <a:solidFill>
                  <a:schemeClr val="accent4">
                    <a:lumMod val="50000"/>
                  </a:schemeClr>
                </a:solidFill>
                <a:latin typeface="Franklin Gothic Medium" panose="020B0603020102020204" pitchFamily="34" charset="0"/>
              </a:rPr>
              <a:t>Конкурс творческих работ </a:t>
            </a:r>
          </a:p>
          <a:p>
            <a:pPr algn="ctr">
              <a:spcBef>
                <a:spcPts val="0"/>
              </a:spcBef>
              <a:defRPr/>
            </a:pPr>
            <a:r>
              <a:rPr lang="ru-RU" b="1" dirty="0">
                <a:ln/>
                <a:solidFill>
                  <a:schemeClr val="accent4">
                    <a:lumMod val="50000"/>
                  </a:schemeClr>
                </a:solidFill>
                <a:latin typeface="Franklin Gothic Medium" panose="020B0603020102020204" pitchFamily="34" charset="0"/>
                <a:cs typeface="Segoe UI" panose="020B0502040204020203" pitchFamily="34" charset="0"/>
              </a:rPr>
              <a:t> «Познаем мир с Русским географическим обществом</a:t>
            </a:r>
            <a:r>
              <a:rPr lang="ru-RU" b="1" dirty="0" smtClean="0">
                <a:ln/>
                <a:solidFill>
                  <a:schemeClr val="accent4">
                    <a:lumMod val="50000"/>
                  </a:schemeClr>
                </a:solidFill>
                <a:latin typeface="Franklin Gothic Medium" panose="020B0603020102020204" pitchFamily="34" charset="0"/>
                <a:cs typeface="Segoe UI" panose="020B0502040204020203" pitchFamily="34" charset="0"/>
              </a:rPr>
              <a:t>»</a:t>
            </a:r>
            <a:endParaRPr lang="ru-RU" b="1" dirty="0">
              <a:ln/>
              <a:solidFill>
                <a:schemeClr val="accent4">
                  <a:lumMod val="50000"/>
                </a:schemeClr>
              </a:solidFill>
              <a:latin typeface="Franklin Gothic Medium" panose="020B0603020102020204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3728" y="5380672"/>
            <a:ext cx="59046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  <a:t>Выполнила: </a:t>
            </a:r>
            <a:r>
              <a:rPr lang="ru-RU" altLang="ru-RU" b="1" dirty="0" smtClean="0">
                <a:solidFill>
                  <a:schemeClr val="accent4">
                    <a:lumMod val="50000"/>
                  </a:schemeClr>
                </a:solidFill>
              </a:rPr>
              <a:t>Ефременко Елизавета, ученица </a:t>
            </a: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  <a:t>10 класса А </a:t>
            </a:r>
            <a:b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altLang="ru-RU" b="1" dirty="0" smtClean="0">
                <a:solidFill>
                  <a:schemeClr val="accent4">
                    <a:lumMod val="50000"/>
                  </a:schemeClr>
                </a:solidFill>
              </a:rPr>
              <a:t>МБОУ </a:t>
            </a: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  <a:t>«СОШ №88 </a:t>
            </a:r>
            <a:r>
              <a:rPr lang="ru-RU" altLang="ru-RU" b="1" dirty="0" smtClean="0">
                <a:solidFill>
                  <a:schemeClr val="accent4">
                    <a:lumMod val="50000"/>
                  </a:schemeClr>
                </a:solidFill>
              </a:rPr>
              <a:t>имени </a:t>
            </a:r>
            <a:r>
              <a:rPr lang="ru-RU" altLang="ru-RU" b="1" dirty="0" err="1">
                <a:solidFill>
                  <a:schemeClr val="accent4">
                    <a:lumMod val="50000"/>
                  </a:schemeClr>
                </a:solidFill>
              </a:rPr>
              <a:t>А.Бородина</a:t>
            </a: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  <a:t> и </a:t>
            </a:r>
            <a:r>
              <a:rPr lang="ru-RU" altLang="ru-RU" b="1" dirty="0" err="1">
                <a:solidFill>
                  <a:schemeClr val="accent4">
                    <a:lumMod val="50000"/>
                  </a:schemeClr>
                </a:solidFill>
              </a:rPr>
              <a:t>А.Кочева</a:t>
            </a: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  <a:t>»</a:t>
            </a:r>
            <a:b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  <a:t>Руководитель: Рудаковой О.А., учитель географии</a:t>
            </a:r>
            <a:r>
              <a:rPr lang="ru-RU" altLang="ru-RU" dirty="0"/>
              <a:t/>
            </a:r>
            <a:br>
              <a:rPr lang="ru-RU" altLang="ru-RU" dirty="0"/>
            </a:br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Скалы «палец шамана» и «бабушка» </a:t>
            </a:r>
            <a:endParaRPr lang="ru-RU" dirty="0"/>
          </a:p>
        </p:txBody>
      </p:sp>
      <p:pic>
        <p:nvPicPr>
          <p:cNvPr id="4" name="Содержимое 3" descr="IMG_89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1" y="1285860"/>
            <a:ext cx="4929222" cy="3286148"/>
          </a:xfrm>
        </p:spPr>
      </p:pic>
      <p:pic>
        <p:nvPicPr>
          <p:cNvPr id="5" name="Рисунок 4" descr="IMG_89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3495710"/>
            <a:ext cx="4400530" cy="2933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Экскурсия к вулкану </a:t>
            </a:r>
            <a:br>
              <a:rPr lang="ru-RU" dirty="0" smtClean="0"/>
            </a:br>
            <a:r>
              <a:rPr lang="ru-RU" dirty="0" err="1" smtClean="0"/>
              <a:t>вачкажец</a:t>
            </a:r>
            <a:r>
              <a:rPr lang="ru-RU" dirty="0" smtClean="0"/>
              <a:t> – одна из самых красивых!</a:t>
            </a:r>
            <a:endParaRPr lang="ru-RU" dirty="0"/>
          </a:p>
        </p:txBody>
      </p:sp>
      <p:pic>
        <p:nvPicPr>
          <p:cNvPr id="4" name="Содержимое 3" descr="IMG_04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662911"/>
            <a:ext cx="6828257" cy="45521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Дорога к вулкану </a:t>
            </a:r>
            <a:endParaRPr lang="ru-RU" dirty="0"/>
          </a:p>
        </p:txBody>
      </p:sp>
      <p:pic>
        <p:nvPicPr>
          <p:cNvPr id="4" name="Содержимое 3" descr="IMG_05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02469" y="1349379"/>
            <a:ext cx="7727183" cy="515145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97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642918"/>
            <a:ext cx="8572560" cy="57150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97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8629" y="642918"/>
            <a:ext cx="4822065" cy="3214710"/>
          </a:xfrm>
        </p:spPr>
      </p:pic>
      <p:pic>
        <p:nvPicPr>
          <p:cNvPr id="5" name="Рисунок 4" descr="IMG_97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3000372"/>
            <a:ext cx="5225628" cy="3483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Альпийская красота вулкана поражала своей яркостью и необычностью! </a:t>
            </a:r>
            <a:endParaRPr lang="ru-RU" dirty="0"/>
          </a:p>
        </p:txBody>
      </p:sp>
      <p:pic>
        <p:nvPicPr>
          <p:cNvPr id="4" name="Содержимое 3" descr="IMG_01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3926" y="1554162"/>
            <a:ext cx="7098536" cy="47323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3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4143404" cy="2762269"/>
          </a:xfrm>
        </p:spPr>
      </p:pic>
      <p:pic>
        <p:nvPicPr>
          <p:cNvPr id="8" name="Рисунок 7" descr="IMG_03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876" y="3071810"/>
            <a:ext cx="5036380" cy="3357586"/>
          </a:xfrm>
          <a:prstGeom prst="rect">
            <a:avLst/>
          </a:prstGeom>
        </p:spPr>
      </p:pic>
      <p:pic>
        <p:nvPicPr>
          <p:cNvPr id="9" name="Рисунок 8" descr="IMG_03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359628"/>
            <a:ext cx="4389744" cy="2926496"/>
          </a:xfrm>
          <a:prstGeom prst="rect">
            <a:avLst/>
          </a:prstGeom>
        </p:spPr>
      </p:pic>
      <p:pic>
        <p:nvPicPr>
          <p:cNvPr id="6" name="Рисунок 5" descr="IMG_03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4" y="2857496"/>
            <a:ext cx="5429256" cy="3619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Два водопада </a:t>
            </a:r>
            <a:endParaRPr lang="ru-RU" dirty="0"/>
          </a:p>
        </p:txBody>
      </p:sp>
      <p:pic>
        <p:nvPicPr>
          <p:cNvPr id="4" name="Содержимое 3" descr="IMG_98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349378"/>
            <a:ext cx="7191399" cy="47942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0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500041"/>
            <a:ext cx="8572563" cy="57150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0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563561"/>
            <a:ext cx="8477282" cy="5651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Приезд в </a:t>
            </a:r>
            <a:r>
              <a:rPr lang="ru-RU" dirty="0" err="1" smtClean="0"/>
              <a:t>петропавловск-камчатский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IMG_86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2712" y="1353332"/>
            <a:ext cx="7292626" cy="4861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16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571480"/>
            <a:ext cx="8465404" cy="56436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16"/>
            <a:ext cx="8686800" cy="838200"/>
          </a:xfrm>
        </p:spPr>
        <p:txBody>
          <a:bodyPr/>
          <a:lstStyle/>
          <a:p>
            <a:r>
              <a:rPr lang="ru-RU" dirty="0" smtClean="0"/>
              <a:t>Почти на вершине!</a:t>
            </a:r>
            <a:endParaRPr lang="ru-RU" dirty="0"/>
          </a:p>
        </p:txBody>
      </p:sp>
      <p:pic>
        <p:nvPicPr>
          <p:cNvPr id="4" name="Содержимое 3" descr="IMG_01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642918"/>
            <a:ext cx="7608147" cy="50720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Коллекция медвежьих следов</a:t>
            </a:r>
            <a:endParaRPr lang="ru-RU" dirty="0"/>
          </a:p>
        </p:txBody>
      </p:sp>
      <p:pic>
        <p:nvPicPr>
          <p:cNvPr id="6" name="Рисунок 5" descr="IMG_04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3643314"/>
            <a:ext cx="4932819" cy="3288546"/>
          </a:xfrm>
          <a:prstGeom prst="rect">
            <a:avLst/>
          </a:prstGeom>
        </p:spPr>
      </p:pic>
      <p:pic>
        <p:nvPicPr>
          <p:cNvPr id="7" name="Рисунок 6" descr="IMG_04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4152897"/>
            <a:ext cx="4286248" cy="2857499"/>
          </a:xfrm>
          <a:prstGeom prst="rect">
            <a:avLst/>
          </a:prstGeom>
        </p:spPr>
      </p:pic>
      <p:pic>
        <p:nvPicPr>
          <p:cNvPr id="8" name="Рисунок 7" descr="IMG_049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36380" y="1500174"/>
            <a:ext cx="4079090" cy="2719393"/>
          </a:xfrm>
          <a:prstGeom prst="rect">
            <a:avLst/>
          </a:prstGeom>
        </p:spPr>
      </p:pic>
      <p:pic>
        <p:nvPicPr>
          <p:cNvPr id="9" name="Рисунок 8" descr="IMG_04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2" y="1214422"/>
            <a:ext cx="5286348" cy="3524232"/>
          </a:xfrm>
          <a:prstGeom prst="rect">
            <a:avLst/>
          </a:prstGeom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 flipH="1">
            <a:off x="-1571668" y="5643578"/>
            <a:ext cx="1876468" cy="43654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5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4825" y="403236"/>
            <a:ext cx="6788943" cy="452596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«Домашние вулканы» </a:t>
            </a:r>
            <a:endParaRPr lang="ru-RU" dirty="0"/>
          </a:p>
        </p:txBody>
      </p:sp>
      <p:pic>
        <p:nvPicPr>
          <p:cNvPr id="5" name="Рисунок 4" descr="IMG_05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3786190"/>
            <a:ext cx="4150496" cy="27669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Главное путешествие </a:t>
            </a:r>
            <a:br>
              <a:rPr lang="ru-RU" dirty="0" smtClean="0"/>
            </a:br>
            <a:r>
              <a:rPr lang="ru-RU" dirty="0" err="1" smtClean="0"/>
              <a:t>мутновский</a:t>
            </a:r>
            <a:r>
              <a:rPr lang="ru-RU" dirty="0" smtClean="0"/>
              <a:t> вулкан </a:t>
            </a:r>
            <a:endParaRPr lang="ru-RU" dirty="0"/>
          </a:p>
        </p:txBody>
      </p:sp>
      <p:pic>
        <p:nvPicPr>
          <p:cNvPr id="4" name="Содержимое 3" descr="IMG_07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571612"/>
            <a:ext cx="7286677" cy="48577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Дорога к </a:t>
            </a:r>
            <a:r>
              <a:rPr lang="ru-RU" dirty="0" err="1" smtClean="0"/>
              <a:t>мутновскому</a:t>
            </a:r>
            <a:r>
              <a:rPr lang="ru-RU" dirty="0" smtClean="0"/>
              <a:t> вулкану</a:t>
            </a:r>
            <a:endParaRPr lang="ru-RU" dirty="0"/>
          </a:p>
        </p:txBody>
      </p:sp>
      <p:pic>
        <p:nvPicPr>
          <p:cNvPr id="5" name="Рисунок 4" descr="IMG_05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496" y="3526625"/>
            <a:ext cx="4650562" cy="3100374"/>
          </a:xfrm>
          <a:prstGeom prst="rect">
            <a:avLst/>
          </a:prstGeom>
        </p:spPr>
      </p:pic>
      <p:pic>
        <p:nvPicPr>
          <p:cNvPr id="4" name="Содержимое 3" descr="IMG_055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1285860"/>
            <a:ext cx="4613679" cy="30757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Огромные машины </a:t>
            </a:r>
            <a:endParaRPr lang="ru-RU" dirty="0"/>
          </a:p>
        </p:txBody>
      </p:sp>
      <p:pic>
        <p:nvPicPr>
          <p:cNvPr id="5" name="Рисунок 4" descr="IMG_07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38" y="1142984"/>
            <a:ext cx="5143504" cy="3429003"/>
          </a:xfrm>
          <a:prstGeom prst="rect">
            <a:avLst/>
          </a:prstGeom>
        </p:spPr>
      </p:pic>
      <p:pic>
        <p:nvPicPr>
          <p:cNvPr id="4" name="Содержимое 3" descr="IMG_059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3071810"/>
            <a:ext cx="5155415" cy="34369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6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877" y="500041"/>
            <a:ext cx="4607752" cy="3071835"/>
          </a:xfrm>
        </p:spPr>
      </p:pic>
      <p:pic>
        <p:nvPicPr>
          <p:cNvPr id="5" name="Рисунок 4" descr="IMG_06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428604"/>
            <a:ext cx="3786214" cy="2524143"/>
          </a:xfrm>
          <a:prstGeom prst="rect">
            <a:avLst/>
          </a:prstGeom>
        </p:spPr>
      </p:pic>
      <p:pic>
        <p:nvPicPr>
          <p:cNvPr id="7" name="Рисунок 6" descr="IMG_069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93274" y="2928935"/>
            <a:ext cx="5036380" cy="3357586"/>
          </a:xfrm>
          <a:prstGeom prst="rect">
            <a:avLst/>
          </a:prstGeom>
        </p:spPr>
      </p:pic>
      <p:pic>
        <p:nvPicPr>
          <p:cNvPr id="8" name="Рисунок 7" descr="IMG_07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7" y="3571876"/>
            <a:ext cx="4107621" cy="2738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357166"/>
            <a:ext cx="3848096" cy="938234"/>
          </a:xfrm>
        </p:spPr>
        <p:txBody>
          <a:bodyPr/>
          <a:lstStyle/>
          <a:p>
            <a:r>
              <a:rPr lang="ru-RU" dirty="0" smtClean="0"/>
              <a:t>Восхождение </a:t>
            </a:r>
            <a:endParaRPr lang="ru-RU" dirty="0"/>
          </a:p>
        </p:txBody>
      </p:sp>
      <p:pic>
        <p:nvPicPr>
          <p:cNvPr id="4" name="Содержимое 3" descr="IMG_07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428604"/>
            <a:ext cx="4083845" cy="2722563"/>
          </a:xfrm>
        </p:spPr>
      </p:pic>
      <p:pic>
        <p:nvPicPr>
          <p:cNvPr id="5" name="Рисунок 4" descr="IMG_07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1357298"/>
            <a:ext cx="4797000" cy="3198000"/>
          </a:xfrm>
          <a:prstGeom prst="rect">
            <a:avLst/>
          </a:prstGeom>
        </p:spPr>
      </p:pic>
      <p:pic>
        <p:nvPicPr>
          <p:cNvPr id="6" name="Рисунок 5" descr="IMG_077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537" y="3367148"/>
            <a:ext cx="4700529" cy="3133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Фумарольное поле</a:t>
            </a:r>
            <a:endParaRPr lang="ru-RU" dirty="0"/>
          </a:p>
        </p:txBody>
      </p:sp>
      <p:pic>
        <p:nvPicPr>
          <p:cNvPr id="5" name="Рисунок 4" descr="IMG_08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3470" y="2828955"/>
            <a:ext cx="4221934" cy="2814623"/>
          </a:xfrm>
          <a:prstGeom prst="rect">
            <a:avLst/>
          </a:prstGeom>
        </p:spPr>
      </p:pic>
      <p:pic>
        <p:nvPicPr>
          <p:cNvPr id="6" name="Рисунок 5" descr="IMG_09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428604"/>
            <a:ext cx="3429024" cy="2286016"/>
          </a:xfrm>
          <a:prstGeom prst="rect">
            <a:avLst/>
          </a:prstGeom>
        </p:spPr>
      </p:pic>
      <p:pic>
        <p:nvPicPr>
          <p:cNvPr id="7" name="Рисунок 6" descr="IMG_10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80" y="3929066"/>
            <a:ext cx="3929058" cy="2619372"/>
          </a:xfrm>
          <a:prstGeom prst="rect">
            <a:avLst/>
          </a:prstGeom>
        </p:spPr>
      </p:pic>
      <p:pic>
        <p:nvPicPr>
          <p:cNvPr id="4" name="Содержимое 3" descr="IMG_0881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571472" y="1285860"/>
            <a:ext cx="4399365" cy="29329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Петропавловск-камчаткий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 descr="IMG_91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93472" y="3952879"/>
            <a:ext cx="3607618" cy="2405079"/>
          </a:xfrm>
          <a:prstGeom prst="rect">
            <a:avLst/>
          </a:prstGeom>
        </p:spPr>
      </p:pic>
      <p:pic>
        <p:nvPicPr>
          <p:cNvPr id="8" name="Рисунок 7" descr="IMG_94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7" y="1190609"/>
            <a:ext cx="4429157" cy="2952771"/>
          </a:xfrm>
          <a:prstGeom prst="rect">
            <a:avLst/>
          </a:prstGeom>
        </p:spPr>
      </p:pic>
      <p:pic>
        <p:nvPicPr>
          <p:cNvPr id="4" name="Содержимое 3" descr="IMG_154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714348" y="1285860"/>
            <a:ext cx="3643339" cy="2428892"/>
          </a:xfrm>
        </p:spPr>
      </p:pic>
      <p:pic>
        <p:nvPicPr>
          <p:cNvPr id="7" name="Рисунок 6" descr="IMG_917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3500438"/>
            <a:ext cx="4214842" cy="2809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на самой вершине! </a:t>
            </a:r>
            <a:endParaRPr lang="ru-RU" dirty="0"/>
          </a:p>
        </p:txBody>
      </p:sp>
      <p:pic>
        <p:nvPicPr>
          <p:cNvPr id="4" name="Содержимое 3" descr="IMG_10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2700" y="1285860"/>
            <a:ext cx="7614076" cy="5076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5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33347" y="24"/>
            <a:ext cx="1028700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Гора «верблюд»  </a:t>
            </a:r>
            <a:br>
              <a:rPr lang="ru-RU" dirty="0" smtClean="0"/>
            </a:br>
            <a:r>
              <a:rPr lang="ru-RU" dirty="0" smtClean="0"/>
              <a:t>наше первое путешествие </a:t>
            </a:r>
            <a:endParaRPr lang="ru-RU" dirty="0"/>
          </a:p>
        </p:txBody>
      </p:sp>
      <p:pic>
        <p:nvPicPr>
          <p:cNvPr id="4" name="Содержимое 3" descr="IMG_92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554162"/>
            <a:ext cx="6899695" cy="45997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385762"/>
            <a:ext cx="3276592" cy="900098"/>
          </a:xfrm>
        </p:spPr>
        <p:txBody>
          <a:bodyPr/>
          <a:lstStyle/>
          <a:p>
            <a:r>
              <a:rPr lang="ru-RU" dirty="0" smtClean="0"/>
              <a:t>Восхождение </a:t>
            </a:r>
            <a:endParaRPr lang="ru-RU" dirty="0"/>
          </a:p>
        </p:txBody>
      </p:sp>
      <p:pic>
        <p:nvPicPr>
          <p:cNvPr id="4" name="Содержимое 3" descr="IMG_93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6263" y="1189054"/>
            <a:ext cx="5288745" cy="3525830"/>
          </a:xfrm>
          <a:prstGeom prst="rect">
            <a:avLst/>
          </a:prstGeom>
        </p:spPr>
      </p:pic>
      <p:pic>
        <p:nvPicPr>
          <p:cNvPr id="6" name="Рисунок 5" descr="IMG_93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3238499"/>
            <a:ext cx="4936314" cy="3290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Горячие источники </a:t>
            </a:r>
            <a:br>
              <a:rPr lang="ru-RU" dirty="0" smtClean="0"/>
            </a:br>
            <a:r>
              <a:rPr lang="ru-RU" dirty="0" smtClean="0"/>
              <a:t> после изнурительного похода</a:t>
            </a:r>
            <a:endParaRPr lang="ru-RU" dirty="0"/>
          </a:p>
        </p:txBody>
      </p:sp>
      <p:pic>
        <p:nvPicPr>
          <p:cNvPr id="4" name="Содержимое 3" descr="IMG_94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500174"/>
            <a:ext cx="7098536" cy="47323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Океанская рыбалка! </a:t>
            </a:r>
            <a:endParaRPr lang="ru-RU" dirty="0"/>
          </a:p>
        </p:txBody>
      </p:sp>
      <p:pic>
        <p:nvPicPr>
          <p:cNvPr id="4" name="Содержимое 3" descr="IMG_90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357298"/>
            <a:ext cx="7393834" cy="49292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10715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Фауна  </a:t>
            </a:r>
            <a:r>
              <a:rPr lang="ru-RU" dirty="0" err="1" smtClean="0"/>
              <a:t>авачинского</a:t>
            </a:r>
            <a:r>
              <a:rPr lang="ru-RU" dirty="0" smtClean="0"/>
              <a:t> залива </a:t>
            </a:r>
            <a:br>
              <a:rPr lang="ru-RU" dirty="0" smtClean="0"/>
            </a:br>
            <a:r>
              <a:rPr lang="ru-RU" dirty="0" smtClean="0"/>
              <a:t>птица топорик, чайки, морские ежи, мидии </a:t>
            </a:r>
            <a:endParaRPr lang="ru-RU" dirty="0"/>
          </a:p>
        </p:txBody>
      </p:sp>
      <p:pic>
        <p:nvPicPr>
          <p:cNvPr id="7" name="Рисунок 6" descr="IMG_88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2000240"/>
            <a:ext cx="6179355" cy="4119570"/>
          </a:xfrm>
          <a:prstGeom prst="rect">
            <a:avLst/>
          </a:prstGeom>
        </p:spPr>
      </p:pic>
      <p:pic>
        <p:nvPicPr>
          <p:cNvPr id="6" name="Содержимое 5" descr="IMG_870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1785926"/>
            <a:ext cx="3548060" cy="2365373"/>
          </a:xfrm>
        </p:spPr>
      </p:pic>
      <p:pic>
        <p:nvPicPr>
          <p:cNvPr id="8" name="Рисунок 7" descr="IMG_88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3643314"/>
            <a:ext cx="4143372" cy="276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ГРУППА СКАЛ «Три брата»</a:t>
            </a:r>
            <a:endParaRPr lang="ru-RU" dirty="0"/>
          </a:p>
        </p:txBody>
      </p:sp>
      <p:pic>
        <p:nvPicPr>
          <p:cNvPr id="4" name="Содержимое 3" descr="IMG_88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428736"/>
            <a:ext cx="7292604" cy="48617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97</TotalTime>
  <Words>102</Words>
  <Application>Microsoft Office PowerPoint</Application>
  <PresentationFormat>Экран (4:3)</PresentationFormat>
  <Paragraphs>26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Aharoni</vt:lpstr>
      <vt:lpstr>Franklin Gothic Book</vt:lpstr>
      <vt:lpstr>Franklin Gothic Medium</vt:lpstr>
      <vt:lpstr>Segoe UI</vt:lpstr>
      <vt:lpstr>Wingdings 2</vt:lpstr>
      <vt:lpstr>Трек</vt:lpstr>
      <vt:lpstr>Отдых на камчатке! </vt:lpstr>
      <vt:lpstr>Приезд в петропавловск-камчатский </vt:lpstr>
      <vt:lpstr>Петропавловск-камчаткий </vt:lpstr>
      <vt:lpstr>Гора «верблюд»   наше первое путешествие </vt:lpstr>
      <vt:lpstr>Восхождение </vt:lpstr>
      <vt:lpstr>Горячие источники   после изнурительного похода</vt:lpstr>
      <vt:lpstr>Океанская рыбалка! </vt:lpstr>
      <vt:lpstr>Фауна  авачинского залива  птица топорик, чайки, морские ежи, мидии </vt:lpstr>
      <vt:lpstr> ГРУППА СКАЛ «Три брата»</vt:lpstr>
      <vt:lpstr>Скалы «палец шамана» и «бабушка» </vt:lpstr>
      <vt:lpstr>Экскурсия к вулкану  вачкажец – одна из самых красивых!</vt:lpstr>
      <vt:lpstr>Дорога к вулкану </vt:lpstr>
      <vt:lpstr>Презентация PowerPoint</vt:lpstr>
      <vt:lpstr>Презентация PowerPoint</vt:lpstr>
      <vt:lpstr>Альпийская красота вулкана поражала своей яркостью и необычностью! </vt:lpstr>
      <vt:lpstr>Презентация PowerPoint</vt:lpstr>
      <vt:lpstr>Два водопада </vt:lpstr>
      <vt:lpstr>Презентация PowerPoint</vt:lpstr>
      <vt:lpstr>Презентация PowerPoint</vt:lpstr>
      <vt:lpstr>Презентация PowerPoint</vt:lpstr>
      <vt:lpstr>Почти на вершине!</vt:lpstr>
      <vt:lpstr>Коллекция медвежьих следов</vt:lpstr>
      <vt:lpstr>«Домашние вулканы» </vt:lpstr>
      <vt:lpstr>Главное путешествие  мутновский вулкан </vt:lpstr>
      <vt:lpstr>Дорога к мутновскому вулкану</vt:lpstr>
      <vt:lpstr>Огромные машины </vt:lpstr>
      <vt:lpstr>Презентация PowerPoint</vt:lpstr>
      <vt:lpstr>Восхождение </vt:lpstr>
      <vt:lpstr>Фумарольное поле</vt:lpstr>
      <vt:lpstr>Мы на самой вершине! 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Отдых на камчатке!</dc:title>
  <dc:creator>User</dc:creator>
  <cp:lastModifiedBy>Olga</cp:lastModifiedBy>
  <cp:revision>13</cp:revision>
  <dcterms:created xsi:type="dcterms:W3CDTF">2015-11-05T13:11:33Z</dcterms:created>
  <dcterms:modified xsi:type="dcterms:W3CDTF">2015-11-06T07:55:40Z</dcterms:modified>
</cp:coreProperties>
</file>