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61" r:id="rId3"/>
    <p:sldId id="257" r:id="rId4"/>
    <p:sldId id="258" r:id="rId5"/>
    <p:sldId id="259" r:id="rId6"/>
    <p:sldId id="265" r:id="rId7"/>
    <p:sldId id="262" r:id="rId8"/>
    <p:sldId id="263" r:id="rId9"/>
    <p:sldId id="266" r:id="rId10"/>
    <p:sldId id="267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0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Нуждаетесь вы в путеводителе?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Да, очень</c:v>
                </c:pt>
                <c:pt idx="1">
                  <c:v>Полезная книжка, иногда интересно полистать</c:v>
                </c:pt>
                <c:pt idx="2">
                  <c:v>Редко покупаю</c:v>
                </c:pt>
                <c:pt idx="3">
                  <c:v>Никогда не покупаю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Вам был интересен данный путеводитель?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Да! Мы узнали о тех местах, где раньше не были!</c:v>
                </c:pt>
                <c:pt idx="1">
                  <c:v>Очень классная книга, спасибо!</c:v>
                </c:pt>
                <c:pt idx="2">
                  <c:v>В следующий раз дополни ее</c:v>
                </c:pt>
                <c:pt idx="3">
                  <c:v>нет, не интересен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8.1999999999999993</c:v>
                </c:pt>
                <c:pt idx="2">
                  <c:v>1.4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1551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990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654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7802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856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9557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935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501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657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82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519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084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2378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48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320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807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01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EA5EC24-A294-41CF-A7FD-1FB8711DAE75}" type="datetimeFigureOut">
              <a:rPr lang="ru-RU" smtClean="0"/>
              <a:t>04.11.2015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900D296-F6D9-4B2C-81C7-83F2857C1D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80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2425566"/>
            <a:ext cx="6815669" cy="961098"/>
          </a:xfrm>
        </p:spPr>
        <p:txBody>
          <a:bodyPr/>
          <a:lstStyle/>
          <a:p>
            <a:r>
              <a:rPr lang="ru-RU" sz="3600" dirty="0" smtClean="0"/>
              <a:t>Горный Алтай</a:t>
            </a:r>
            <a:br>
              <a:rPr lang="ru-RU" sz="3600" dirty="0" smtClean="0"/>
            </a:br>
            <a:r>
              <a:rPr lang="ru-RU" sz="3600" dirty="0" smtClean="0"/>
              <a:t>«По следам моего детства»</a:t>
            </a:r>
            <a:br>
              <a:rPr lang="ru-RU" sz="3600" dirty="0" smtClean="0"/>
            </a:br>
            <a:r>
              <a:rPr lang="ru-RU" sz="2400" dirty="0" smtClean="0"/>
              <a:t>(творческий путеводитель)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4140793"/>
            <a:ext cx="6815669" cy="83760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Автор: Бабий Анастасия ( 11 </a:t>
            </a:r>
            <a:r>
              <a:rPr lang="ru-RU" dirty="0" err="1" smtClean="0"/>
              <a:t>кл</a:t>
            </a:r>
            <a:r>
              <a:rPr lang="ru-RU" dirty="0" smtClean="0"/>
              <a:t>. школа №88)</a:t>
            </a:r>
          </a:p>
          <a:p>
            <a:r>
              <a:rPr lang="ru-RU" dirty="0" smtClean="0"/>
              <a:t>Руководитель: Рудакова Ольга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994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Читайте путеводитель на всех электронных носителях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Группа </a:t>
            </a:r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вконтакте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Make Magazine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https</a:t>
            </a:r>
            <a:r>
              <a:rPr lang="en-US" dirty="0">
                <a:solidFill>
                  <a:srgbClr val="00B0F0"/>
                </a:solidFill>
              </a:rPr>
              <a:t>://vk.com/make_magazin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678" y="3703742"/>
            <a:ext cx="2087119" cy="208020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034" y="2479962"/>
            <a:ext cx="5328190" cy="3574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66" y="3092176"/>
            <a:ext cx="394636" cy="39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57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Источники: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Путеводитель «Горный Алтай: по следам моего детства». Бабий Анастасия.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845" y="3065805"/>
            <a:ext cx="3759670" cy="300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2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Слово автора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793630" y="2475781"/>
            <a:ext cx="5633049" cy="42873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Что для меня Алтай? Это загадочное место, хранящее в себе множество секретов и загадок, источник вдохновения и счастья, обитель покоя и тишины.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Впервые меня привезли в горную республику в год. И проводила я там большую часть своего детства. Летом мы путешествовали, или просто выезжали на речки или озера, зимой мы катались на горных лыжах и строили снежные горки. Столько впечатлений сохранилось для меня в этом месте!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Сейчас, там, где я жила, стоит туристическая база, которую основала мои родители. Каждое лето я приезжаю туда помогать и просто насладиться местными пейзажами.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Если вам когда-нибудь посчастливится попасть в этот чудесный край - вы абсолютно согласитесь с моими словами.</a:t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79" y="2488720"/>
            <a:ext cx="4606506" cy="34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0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Актуальность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0771" y="2098308"/>
            <a:ext cx="5524901" cy="4177364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последние годы на Алтае активно развивается туристическая индустрия и инфраструктура, создаются особые экономические зоны туристско-рекреационного типа. Однако важно помнить, что туристов в этот регион привлекают, по большей части, уникальные горные ландшафты с не нарушенной человеческой деятельностью природой</a:t>
            </a:r>
            <a:r>
              <a:rPr lang="ru-RU" dirty="0" smtClean="0"/>
              <a:t>. 2015 год для туристических баз Алтая оказался наиболее прибыльным из-за нахлынувшей волны путешественников. Поэтому, создание путеводителя поможет многим туристам ориентироваться в труднопроходимых районах, а также выбрать свой, более приятный для них маршрут.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572" y="2656572"/>
            <a:ext cx="4407026" cy="2940587"/>
          </a:xfrm>
        </p:spPr>
      </p:pic>
    </p:spTree>
    <p:extLst>
      <p:ext uri="{BB962C8B-B14F-4D97-AF65-F5344CB8AC3E}">
        <p14:creationId xmlns:p14="http://schemas.microsoft.com/office/powerpoint/2010/main" val="358560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Цели и задачи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Показать жителям России и иностранцам  красивые места нашей страны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Особое внимание уделить не только всемирно известным природным памятникам, но и показать менее значимые, но не уступающие в оригинальности места.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Организовать дополнительный доход рекреационным туристическим базам, в ходе продажи путеводителей.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Еще больше развить туристическую индустрию в горном Алтае.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06537" y="3143862"/>
            <a:ext cx="3501250" cy="2334167"/>
          </a:xfrm>
        </p:spPr>
      </p:pic>
    </p:spTree>
    <p:extLst>
      <p:ext uri="{BB962C8B-B14F-4D97-AF65-F5344CB8AC3E}">
        <p14:creationId xmlns:p14="http://schemas.microsoft.com/office/powerpoint/2010/main" val="39111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Создание проекта «Творческий путеводитель»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Составление договора о финансировании проекта с туристической базой «Барская усадьба».</a:t>
            </a:r>
          </a:p>
          <a:p>
            <a:r>
              <a:rPr lang="ru-RU" dirty="0" smtClean="0"/>
              <a:t>Создание макета книги, разметка страниц.</a:t>
            </a:r>
          </a:p>
          <a:p>
            <a:r>
              <a:rPr lang="ru-RU" dirty="0" smtClean="0"/>
              <a:t>Подборка фотографий и материала.</a:t>
            </a:r>
          </a:p>
          <a:p>
            <a:r>
              <a:rPr lang="ru-RU" dirty="0" smtClean="0"/>
              <a:t>Верстка книги в программе </a:t>
            </a:r>
            <a:r>
              <a:rPr lang="en-US" dirty="0" smtClean="0"/>
              <a:t>Adobe InDesign.</a:t>
            </a:r>
            <a:endParaRPr lang="ru-RU" dirty="0" smtClean="0"/>
          </a:p>
          <a:p>
            <a:r>
              <a:rPr lang="ru-RU" dirty="0" smtClean="0"/>
              <a:t>Исправление дефектов и опечаток.</a:t>
            </a:r>
          </a:p>
          <a:p>
            <a:r>
              <a:rPr lang="ru-RU" dirty="0" smtClean="0"/>
              <a:t>Распечатка исходника в томской типографии.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849" y="3243713"/>
            <a:ext cx="2869531" cy="22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5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Содержание книги: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1. Слово автора					</a:t>
            </a:r>
          </a:p>
          <a:p>
            <a:pPr marL="0" indent="0">
              <a:buNone/>
            </a:pPr>
            <a:r>
              <a:rPr lang="ru-RU" dirty="0" smtClean="0"/>
              <a:t>2. Общая информация об Алтае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dirty="0" err="1" smtClean="0"/>
              <a:t>Онгудайский</a:t>
            </a:r>
            <a:r>
              <a:rPr lang="ru-RU" dirty="0" smtClean="0"/>
              <a:t> район</a:t>
            </a:r>
          </a:p>
          <a:p>
            <a:pPr marL="0" indent="0">
              <a:buNone/>
            </a:pPr>
            <a:r>
              <a:rPr lang="ru-RU" dirty="0" smtClean="0"/>
              <a:t>     а. Каменные бабы: </a:t>
            </a:r>
            <a:r>
              <a:rPr lang="ru-RU" dirty="0" err="1" smtClean="0"/>
              <a:t>Кезер-таш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б. Горные перевалы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в. Озера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г. Слияния рек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4. </a:t>
            </a:r>
            <a:r>
              <a:rPr lang="ru-RU" dirty="0" err="1"/>
              <a:t>Улаганский</a:t>
            </a:r>
            <a:r>
              <a:rPr lang="ru-RU" dirty="0"/>
              <a:t> район</a:t>
            </a:r>
          </a:p>
          <a:p>
            <a:pPr marL="0" indent="0">
              <a:buNone/>
            </a:pPr>
            <a:r>
              <a:rPr lang="ru-RU" dirty="0"/>
              <a:t>     а. Долина реки </a:t>
            </a:r>
            <a:r>
              <a:rPr lang="ru-RU" dirty="0" err="1"/>
              <a:t>Чулышман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5. Впечатления путешественников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924" y="3782034"/>
            <a:ext cx="3443035" cy="229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8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Опрос туристов: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8118218"/>
              </p:ext>
            </p:extLst>
          </p:nvPr>
        </p:nvGraphicFramePr>
        <p:xfrm>
          <a:off x="1295400" y="2492943"/>
          <a:ext cx="5192027" cy="3382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058282554"/>
              </p:ext>
            </p:extLst>
          </p:nvPr>
        </p:nvGraphicFramePr>
        <p:xfrm>
          <a:off x="6208295" y="2492943"/>
          <a:ext cx="4562374" cy="3645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0297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Отзывы о книге: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7" y="2560320"/>
            <a:ext cx="6911901" cy="331012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 Поехав на </a:t>
            </a:r>
            <a:r>
              <a:rPr lang="ru-RU" dirty="0"/>
              <a:t>А</a:t>
            </a:r>
            <a:r>
              <a:rPr lang="ru-RU" dirty="0" smtClean="0"/>
              <a:t>лтай в очередной раз, мы захватили с собой эту книгу. Очень пригодилась, так как ранее не бывали на </a:t>
            </a:r>
            <a:r>
              <a:rPr lang="ru-RU" dirty="0" err="1" smtClean="0"/>
              <a:t>Куладинском</a:t>
            </a:r>
            <a:r>
              <a:rPr lang="ru-RU" dirty="0" smtClean="0"/>
              <a:t> и </a:t>
            </a:r>
            <a:r>
              <a:rPr lang="ru-RU" dirty="0" err="1" smtClean="0"/>
              <a:t>Теньгинском</a:t>
            </a:r>
            <a:r>
              <a:rPr lang="ru-RU" dirty="0" smtClean="0"/>
              <a:t> озерах. Красота неописуемая! Спасибо за замечательную книгу!» – </a:t>
            </a:r>
            <a:r>
              <a:rPr lang="ru-RU" dirty="0" smtClean="0"/>
              <a:t>Екатерина, Москва</a:t>
            </a:r>
          </a:p>
          <a:p>
            <a:r>
              <a:rPr lang="ru-RU" dirty="0" smtClean="0"/>
              <a:t>« </a:t>
            </a:r>
            <a:r>
              <a:rPr lang="ru-RU" dirty="0" smtClean="0"/>
              <a:t>Книжка очень хорошая, мне понравилась. Особенно выделил для себя места слияния рек. Сплавился по Катуни, получил море экстрима </a:t>
            </a:r>
            <a:r>
              <a:rPr lang="ru-RU" dirty="0" smtClean="0">
                <a:sym typeface="Wingdings" panose="05000000000000000000" pitchFamily="2" charset="2"/>
              </a:rPr>
              <a:t>. Всем советую попробовать!» - Ростислав, Томск.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390" y="4381759"/>
            <a:ext cx="2072653" cy="138122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339" y="2560320"/>
            <a:ext cx="2318757" cy="154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7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Планы на будущее: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Посетить другие районы горного Алтая ( преимущественно Кош-Агач).</a:t>
            </a:r>
          </a:p>
          <a:p>
            <a:r>
              <a:rPr lang="ru-RU" dirty="0" smtClean="0"/>
              <a:t>Создать серию фотографию с этих мест.</a:t>
            </a:r>
          </a:p>
          <a:p>
            <a:r>
              <a:rPr lang="ru-RU" dirty="0" smtClean="0"/>
              <a:t>Дополнить путеводитель новой информацией.</a:t>
            </a:r>
          </a:p>
          <a:p>
            <a:r>
              <a:rPr lang="ru-RU" dirty="0" smtClean="0"/>
              <a:t>Получить лицензию на продажу книги и распространять ее по магазинам и туристическим базам.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725" y="2642923"/>
            <a:ext cx="4718050" cy="3145366"/>
          </a:xfrm>
        </p:spPr>
      </p:pic>
    </p:spTree>
    <p:extLst>
      <p:ext uri="{BB962C8B-B14F-4D97-AF65-F5344CB8AC3E}">
        <p14:creationId xmlns:p14="http://schemas.microsoft.com/office/powerpoint/2010/main" val="377221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155</TotalTime>
  <Words>415</Words>
  <Application>Microsoft Office PowerPoint</Application>
  <PresentationFormat>Широкоэкранный</PresentationFormat>
  <Paragraphs>48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Garamond</vt:lpstr>
      <vt:lpstr>Wingdings</vt:lpstr>
      <vt:lpstr>Натуральные материалы</vt:lpstr>
      <vt:lpstr>Горный Алтай «По следам моего детства» (творческий путеводитель)</vt:lpstr>
      <vt:lpstr>Слово автора</vt:lpstr>
      <vt:lpstr>Актуальность</vt:lpstr>
      <vt:lpstr>Цели и задачи</vt:lpstr>
      <vt:lpstr>Создание проекта «Творческий путеводитель»</vt:lpstr>
      <vt:lpstr>Содержание книги:</vt:lpstr>
      <vt:lpstr>Опрос туристов:</vt:lpstr>
      <vt:lpstr>Отзывы о книге:</vt:lpstr>
      <vt:lpstr>Планы на будущее:</vt:lpstr>
      <vt:lpstr>Читайте путеводитель на всех электронных носителях</vt:lpstr>
      <vt:lpstr>Источники: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Горный Алтай «По следам моего детства» (творческий путеводитель)</dc:title>
  <dc:creator>Ростислав Зайцев</dc:creator>
  <cp:lastModifiedBy>Ростислав Зайцев</cp:lastModifiedBy>
  <cp:revision>14</cp:revision>
  <dcterms:created xsi:type="dcterms:W3CDTF">2015-10-28T14:45:58Z</dcterms:created>
  <dcterms:modified xsi:type="dcterms:W3CDTF">2015-11-04T10:50:25Z</dcterms:modified>
</cp:coreProperties>
</file>