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71" r:id="rId5"/>
    <p:sldId id="268" r:id="rId6"/>
    <p:sldId id="275" r:id="rId7"/>
    <p:sldId id="260" r:id="rId8"/>
    <p:sldId id="276" r:id="rId9"/>
    <p:sldId id="261" r:id="rId10"/>
    <p:sldId id="262" r:id="rId11"/>
    <p:sldId id="263" r:id="rId12"/>
    <p:sldId id="274" r:id="rId13"/>
    <p:sldId id="273" r:id="rId14"/>
    <p:sldId id="265" r:id="rId15"/>
    <p:sldId id="266" r:id="rId16"/>
    <p:sldId id="272" r:id="rId17"/>
    <p:sldId id="269" r:id="rId18"/>
    <p:sldId id="267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8229600" cy="1828800"/>
          </a:xfrm>
        </p:spPr>
        <p:txBody>
          <a:bodyPr/>
          <a:lstStyle/>
          <a:p>
            <a:r>
              <a:rPr lang="ru-RU" i="1" dirty="0" smtClean="0">
                <a:solidFill>
                  <a:srgbClr val="0070C0"/>
                </a:solidFill>
                <a:effectLst/>
              </a:rPr>
              <a:t>Путешествие по Горному Алтаю</a:t>
            </a:r>
            <a:endParaRPr lang="ru-RU" i="1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4509120"/>
            <a:ext cx="5464696" cy="1248544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Барская Дарья 9 класс</a:t>
            </a:r>
          </a:p>
          <a:p>
            <a:r>
              <a:rPr lang="ru-RU" sz="3200" i="1" dirty="0" smtClean="0"/>
              <a:t>МБОУ «Северский Лицей»</a:t>
            </a:r>
          </a:p>
          <a:p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Храм Иоанна Богослова, о</a:t>
            </a:r>
            <a:r>
              <a:rPr lang="ru-RU" i="1" dirty="0" smtClean="0">
                <a:solidFill>
                  <a:schemeClr val="tx1"/>
                </a:solidFill>
                <a:effectLst/>
              </a:rPr>
              <a:t>стров </a:t>
            </a:r>
            <a:r>
              <a:rPr lang="ru-RU" i="1" dirty="0" err="1" smtClean="0">
                <a:solidFill>
                  <a:schemeClr val="tx1"/>
                </a:solidFill>
                <a:effectLst/>
              </a:rPr>
              <a:t>Патмос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 descr="C:\Users\127\Desktop\Новая папка (2)\20150714_1252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Икона «Поклонение волхвов»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7170" name="Picture 2" descr="C:\Users\127\Desktop\Новая папка (2)\20150714_1255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Канатно-кресельная дорога на гору Малая Синюха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9458" name="Picture 2" descr="D:\Горный Алтай\20150716_1155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Горный Алтай\20150716_11325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64580" y="1712852"/>
            <a:ext cx="6000750" cy="3528392"/>
          </a:xfrm>
          <a:prstGeom prst="rect">
            <a:avLst/>
          </a:prstGeom>
          <a:noFill/>
        </p:spPr>
      </p:pic>
      <p:pic>
        <p:nvPicPr>
          <p:cNvPr id="18435" name="Picture 3" descr="D:\Горный Алтай\20150716_11390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75857" y="1700809"/>
            <a:ext cx="6048669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  <a:ea typeface="Yu Gothic Light" pitchFamily="34" charset="-128"/>
              </a:rPr>
              <a:t>Озеро </a:t>
            </a:r>
            <a:r>
              <a:rPr lang="ru-RU" i="1" dirty="0" err="1" smtClean="0">
                <a:solidFill>
                  <a:schemeClr val="tx1"/>
                </a:solidFill>
                <a:effectLst/>
                <a:ea typeface="Yu Gothic Light" pitchFamily="34" charset="-128"/>
              </a:rPr>
              <a:t>Манжерок</a:t>
            </a:r>
            <a:endParaRPr lang="ru-RU" i="1" dirty="0">
              <a:solidFill>
                <a:schemeClr val="tx1"/>
              </a:solidFill>
              <a:effectLst/>
              <a:ea typeface="Yu Gothic Light" pitchFamily="34" charset="-128"/>
            </a:endParaRPr>
          </a:p>
        </p:txBody>
      </p:sp>
      <p:pic>
        <p:nvPicPr>
          <p:cNvPr id="9218" name="Picture 2" descr="C:\Users\127\Desktop\Новая папка (2)\20150716_120155(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chemeClr val="tx1"/>
                </a:solidFill>
                <a:effectLst/>
              </a:rPr>
              <a:t>Бешпертильский</a:t>
            </a:r>
            <a:r>
              <a:rPr lang="ru-RU" i="1" dirty="0" smtClean="0">
                <a:solidFill>
                  <a:schemeClr val="tx1"/>
                </a:solidFill>
                <a:effectLst/>
              </a:rPr>
              <a:t> маральник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0242" name="Picture 2" descr="C:\Users\127\Desktop\Новая папка (2)\20150718_1308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На лошадях в гости к маралам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6386" name="Picture 2" descr="D:\Горный Алтай\20150718_1155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На пасеке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3315" name="Picture 3" descr="C:\Users\127\Desktop\Новая папка (2)\20150714_1806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Живописные склоны Алтайских гор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1266" name="Picture 2" descr="C:\Users\127\Desktop\Новая папка (2)\20150714_18352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516" y="1700807"/>
            <a:ext cx="8680964" cy="4883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До свидания, Алтай!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4338" name="Picture 2" descr="C:\Users\127\Desktop\Новая папка (2)\20150721_2003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Республика Горный Алтай, </a:t>
            </a:r>
            <a:r>
              <a:rPr lang="ru-RU" i="1" dirty="0" err="1" smtClean="0">
                <a:solidFill>
                  <a:schemeClr val="tx1"/>
                </a:solidFill>
                <a:effectLst/>
              </a:rPr>
              <a:t>Чемальский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chemeClr val="tx1"/>
                </a:solidFill>
                <a:effectLst/>
              </a:rPr>
              <a:t>район, база «</a:t>
            </a:r>
            <a:r>
              <a:rPr lang="ru-RU" i="1" dirty="0" err="1" smtClean="0">
                <a:solidFill>
                  <a:schemeClr val="tx1"/>
                </a:solidFill>
                <a:effectLst/>
              </a:rPr>
              <a:t>Турсиб</a:t>
            </a:r>
            <a:r>
              <a:rPr lang="ru-RU" i="1" dirty="0" smtClean="0">
                <a:solidFill>
                  <a:schemeClr val="tx1"/>
                </a:solidFill>
                <a:effectLst/>
              </a:rPr>
              <a:t>»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2050" name="Picture 2" descr="D:\Горный Алтай\20150720_1708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Река Катунь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 descr="C:\Users\127\Desktop\Новая папка (2)\20150713_1542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Река Катунь</a:t>
            </a:r>
            <a:endParaRPr lang="ru-RU" dirty="0"/>
          </a:p>
        </p:txBody>
      </p:sp>
      <p:pic>
        <p:nvPicPr>
          <p:cNvPr id="15363" name="Picture 3" descr="C:\Users\127\Desktop\Новая папка (2)\20150720_1759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Сплав на </a:t>
            </a:r>
            <a:r>
              <a:rPr lang="ru-RU" i="1" dirty="0" err="1" smtClean="0">
                <a:solidFill>
                  <a:schemeClr val="tx1"/>
                </a:solidFill>
                <a:effectLst/>
              </a:rPr>
              <a:t>рафте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2290" name="Picture 2" descr="C:\Users\127\Desktop\Новая папка (2)\20150720_1328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pPr algn="r"/>
            <a:r>
              <a:rPr lang="ru-RU" i="1" dirty="0" err="1" smtClean="0">
                <a:solidFill>
                  <a:schemeClr val="tx1"/>
                </a:solidFill>
                <a:effectLst/>
              </a:rPr>
              <a:t>Камышлинский</a:t>
            </a:r>
            <a:r>
              <a:rPr lang="ru-RU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i="1" dirty="0" smtClean="0">
                <a:solidFill>
                  <a:schemeClr val="tx1"/>
                </a:solidFill>
                <a:effectLst/>
              </a:rPr>
            </a:br>
            <a:r>
              <a:rPr lang="ru-RU" i="1" dirty="0" smtClean="0">
                <a:solidFill>
                  <a:schemeClr val="tx1"/>
                </a:solidFill>
                <a:effectLst/>
              </a:rPr>
              <a:t>водопад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028" name="Picture 4" descr="D:\Горный Алтай\20150713_133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984973" y="1670439"/>
            <a:ext cx="6640078" cy="3735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Ворота </a:t>
            </a:r>
            <a:r>
              <a:rPr lang="ru-RU" i="1" dirty="0" err="1" smtClean="0">
                <a:solidFill>
                  <a:schemeClr val="tx1"/>
                </a:solidFill>
                <a:effectLst/>
              </a:rPr>
              <a:t>Сартакпая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4098" name="Picture 2" descr="C:\Users\127\Desktop\Новая папка (2)\20150714_1129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Горный Алтай\20150714_113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19156" y="1568046"/>
            <a:ext cx="5976664" cy="3361874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2880320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chemeClr val="tx1"/>
                </a:solidFill>
                <a:effectLst/>
              </a:rPr>
              <a:t>Привал на </a:t>
            </a:r>
            <a:br>
              <a:rPr lang="ru-RU" i="1" dirty="0" smtClean="0">
                <a:solidFill>
                  <a:schemeClr val="tx1"/>
                </a:solidFill>
                <a:effectLst/>
              </a:rPr>
            </a:br>
            <a:r>
              <a:rPr lang="ru-RU" i="1" dirty="0" smtClean="0">
                <a:solidFill>
                  <a:schemeClr val="tx1"/>
                </a:solidFill>
                <a:effectLst/>
              </a:rPr>
              <a:t>«козьей тропе»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smtClean="0">
                <a:solidFill>
                  <a:schemeClr val="tx1"/>
                </a:solidFill>
                <a:effectLst/>
              </a:rPr>
              <a:t>Вид на р.Катунь с </a:t>
            </a:r>
            <a:br>
              <a:rPr lang="ru-RU" i="1" dirty="0" smtClean="0">
                <a:solidFill>
                  <a:schemeClr val="tx1"/>
                </a:solidFill>
                <a:effectLst/>
              </a:rPr>
            </a:br>
            <a:r>
              <a:rPr lang="ru-RU" i="1" dirty="0" smtClean="0">
                <a:solidFill>
                  <a:schemeClr val="tx1"/>
                </a:solidFill>
                <a:effectLst/>
              </a:rPr>
              <a:t>«Козьей тропы»</a:t>
            </a:r>
            <a:endParaRPr lang="ru-RU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 descr="C:\Users\127\Desktop\Новая папка (2)\20150714_1131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39887"/>
            <a:ext cx="82296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94F6DB"/>
      </a:dk1>
      <a:lt1>
        <a:sysClr val="window" lastClr="FFFFFF"/>
      </a:lt1>
      <a:dk2>
        <a:srgbClr val="7CCA62"/>
      </a:dk2>
      <a:lt2>
        <a:srgbClr val="DBF5F9"/>
      </a:lt2>
      <a:accent1>
        <a:srgbClr val="0F6FC6"/>
      </a:accent1>
      <a:accent2>
        <a:srgbClr val="C9FAED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360</TotalTime>
  <Words>78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Путешествие по Горному Алтаю</vt:lpstr>
      <vt:lpstr>Республика Горный Алтай, Чемальский район, база «Турсиб»</vt:lpstr>
      <vt:lpstr>Река Катунь</vt:lpstr>
      <vt:lpstr>Река Катунь</vt:lpstr>
      <vt:lpstr>Сплав на рафте</vt:lpstr>
      <vt:lpstr>Камышлинский водопад</vt:lpstr>
      <vt:lpstr>Ворота Сартакпая</vt:lpstr>
      <vt:lpstr>Привал на  «козьей тропе»</vt:lpstr>
      <vt:lpstr>Вид на р.Катунь с  «Козьей тропы»</vt:lpstr>
      <vt:lpstr>Храм Иоанна Богослова, остров Патмос</vt:lpstr>
      <vt:lpstr>Икона «Поклонение волхвов»</vt:lpstr>
      <vt:lpstr>Канатно-кресельная дорога на гору Малая Синюха</vt:lpstr>
      <vt:lpstr>Слайд 13</vt:lpstr>
      <vt:lpstr>Озеро Манжерок</vt:lpstr>
      <vt:lpstr>Бешпертильский маральник</vt:lpstr>
      <vt:lpstr>На лошадях в гости к маралам</vt:lpstr>
      <vt:lpstr>На пасеке</vt:lpstr>
      <vt:lpstr>Живописные склоны Алтайских гор</vt:lpstr>
      <vt:lpstr>До свидания, Алтай!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127</dc:creator>
  <cp:lastModifiedBy>127</cp:lastModifiedBy>
  <cp:revision>36</cp:revision>
  <dcterms:created xsi:type="dcterms:W3CDTF">2015-10-25T09:23:27Z</dcterms:created>
  <dcterms:modified xsi:type="dcterms:W3CDTF">2015-11-09T10:17:47Z</dcterms:modified>
</cp:coreProperties>
</file>