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76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0810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254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3285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450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1300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153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4773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186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5576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733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560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277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471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883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178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051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7DE46-7046-45FB-8181-2B3F974BDCEF}" type="datetimeFigureOut">
              <a:rPr lang="ru-RU" smtClean="0"/>
              <a:t>08.11.2015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572F091-69E8-40FF-BA3F-C266DD056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340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hyperlink" Target="https://ru.wikipedia.org/wiki/%D0%91%D0%B5%D0%BB%D0%BE%D0%BA%D1%83%D1%80%D0%B8%D1%85%D0%B0_(%D1%80%D0%B5%D0%BA%D0%B0)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www.altaitravel.ru/legends/legends9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916" y="252548"/>
            <a:ext cx="10734901" cy="14158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Презентация по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Г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орному -Алтаю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30037" y="5731717"/>
            <a:ext cx="8313918" cy="1126283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Выполнила: ученица 7Б класса  школы «Самусьский лицей» им.ак. В.В.Пекарского Макарова Екатерина Андреевна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190" y="2367656"/>
            <a:ext cx="3561806" cy="266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83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6902" y="293184"/>
            <a:ext cx="8911687" cy="1280890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Гора Белуха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118" y="2893853"/>
            <a:ext cx="3215549" cy="224950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53" y="4264401"/>
            <a:ext cx="3175830" cy="24847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349" y="526753"/>
            <a:ext cx="3296920" cy="226869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54739" y="134691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Горный массив Белухи сложен породами среднего и верхнего кембрия. Многие отроги массива представляют собой выходы песчаников и сланцев.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8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0376" y="95064"/>
            <a:ext cx="8911687" cy="1280890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Шавлинские озёра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65" y="1375954"/>
            <a:ext cx="10407332" cy="194201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Природа Шавлинских озёр традиционна для этого региона. На открытых пространствах лес отсутствует или редок, преобладает 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лиственница, 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местами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встречается сибирский</a:t>
            </a: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</a:rPr>
              <a:t>кедр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. 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В защищённых горами котловинах (включая восточный берег Нижнего Шавлинского озера) лес густой, с богатым подлеском, встречаются 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черника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и брусника. 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Из фауны можно отметить большое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количество бурундуков, 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в камнях выше границы леса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распространена пищуха.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186" y="4295775"/>
            <a:ext cx="2885940" cy="22269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610" y="4295775"/>
            <a:ext cx="2638425" cy="22269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35" y="4313193"/>
            <a:ext cx="2604271" cy="22269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69430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1439" y="92887"/>
            <a:ext cx="8911687" cy="1280890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Каракольские озёра</a:t>
            </a:r>
            <a:b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542" y="1237861"/>
            <a:ext cx="8915400" cy="3777622"/>
          </a:xfrm>
        </p:spPr>
        <p:txBody>
          <a:bodyPr/>
          <a:lstStyle/>
          <a:p>
            <a:r>
              <a:rPr lang="ru-RU" dirty="0" err="1">
                <a:solidFill>
                  <a:srgbClr val="252525"/>
                </a:solidFill>
                <a:latin typeface="Arial" panose="020B0604020202020204" pitchFamily="34" charset="0"/>
              </a:rPr>
              <a:t>Каракольские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 озёра обладают ледниково-тектоническим происхождением. Котловины их располагаются на ступенях гигантской каровой лестницы. Самое нижнее из озёр находится на высоте 1820 м над уровнем моря, самое верхнее — на высоте около 2097 м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771" y="3817826"/>
            <a:ext cx="3094944" cy="234263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699" y="2280470"/>
            <a:ext cx="3196045" cy="27350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613" y="4382547"/>
            <a:ext cx="3010165" cy="21314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70134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736" y="406396"/>
            <a:ext cx="8911687" cy="1280890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Гора церковка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22" y="1387151"/>
            <a:ext cx="7662021" cy="1635967"/>
          </a:xfrm>
        </p:spPr>
        <p:txBody>
          <a:bodyPr/>
          <a:lstStyle/>
          <a:p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Гора расположена в 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юго-восточной части Алтайского края в долине реки 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hlinkClick r:id="rId2" tooltip="Белокуриха (река)"/>
              </a:rPr>
              <a:t>Белокурихи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на высоте 240—250 метров над уровнем моря у подножия горы </a:t>
            </a:r>
            <a:r>
              <a:rPr lang="ru-RU" dirty="0" smtClean="0">
                <a:solidFill>
                  <a:srgbClr val="252525"/>
                </a:solidFill>
                <a:latin typeface="Arial" panose="020B0604020202020204" pitchFamily="34" charset="0"/>
              </a:rPr>
              <a:t>Церковки. Территория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 — 92,3 км².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2114" y="1906175"/>
            <a:ext cx="3086235" cy="20976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9" y="4259306"/>
            <a:ext cx="3079976" cy="25203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108" y="3160256"/>
            <a:ext cx="3107735" cy="21980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5715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6605" y="371561"/>
            <a:ext cx="8911687" cy="1280890"/>
          </a:xfrm>
        </p:spPr>
        <p:txBody>
          <a:bodyPr/>
          <a:lstStyle/>
          <a:p>
            <a:r>
              <a:rPr lang="ru-RU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Манжерокское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озеро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971" y="723763"/>
            <a:ext cx="3153093" cy="25606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81" y="3284376"/>
            <a:ext cx="2937878" cy="24160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316" y="4273421"/>
            <a:ext cx="2781332" cy="224459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11020" y="1340099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252525"/>
                </a:solidFill>
                <a:effectLst/>
                <a:latin typeface="Helvetica Neue"/>
              </a:rPr>
              <a:t>Вода пресная и мягкая. Вода имеет грязно-зелёный цвет, невысокую прозрачность (60-180 см), температуру — 22 °C летом. По химическому анализу озеро относится к хлоридно-карбонатному типу. Дно озеро сложено темно-серым </a:t>
            </a:r>
            <a:r>
              <a:rPr lang="ru-RU" b="0" i="0" dirty="0" smtClean="0">
                <a:solidFill>
                  <a:srgbClr val="252525"/>
                </a:solidFill>
                <a:effectLst/>
                <a:latin typeface="Helvetica Neue"/>
              </a:rPr>
              <a:t>илом</a:t>
            </a:r>
          </a:p>
          <a:p>
            <a:endParaRPr lang="ru-RU" dirty="0">
              <a:solidFill>
                <a:srgbClr val="252525"/>
              </a:solidFill>
              <a:latin typeface="Helvetica Neue"/>
            </a:endParaRPr>
          </a:p>
          <a:p>
            <a:endParaRPr lang="ru-RU" dirty="0" smtClean="0">
              <a:solidFill>
                <a:srgbClr val="252525"/>
              </a:solidFill>
              <a:latin typeface="Helvetica Neue"/>
            </a:endParaRPr>
          </a:p>
          <a:p>
            <a:endParaRPr lang="ru-RU" dirty="0">
              <a:solidFill>
                <a:srgbClr val="252525"/>
              </a:solidFill>
              <a:latin typeface="Helvetica Neue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62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29747"/>
            <a:ext cx="8915400" cy="2569029"/>
          </a:xfrm>
        </p:spPr>
        <p:txBody>
          <a:bodyPr/>
          <a:lstStyle/>
          <a:p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Однажды охотник ранил в горах марала. Но зверь не упал, а быстро помчался прочь. Охотник же, прельстившись драгоценными рогами, погнался за маралом по снегу. Кровью истекал марал, но добежал до горячей воды </a:t>
            </a:r>
            <a:r>
              <a:rPr lang="ru-RU" dirty="0" err="1">
                <a:solidFill>
                  <a:srgbClr val="252525"/>
                </a:solidFill>
                <a:latin typeface="Arial" panose="020B0604020202020204" pitchFamily="34" charset="0"/>
              </a:rPr>
              <a:t>Аржан-Суу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 и с разбегу кинулся в неё. Пока охотник спускался с горы, у зверя затянулись раны, марал выскочил из воды и помчался дальше. Увидев это чудо, охотник бросил сушёного хариуса - рыба поплыла в воде источника, шевеля плавниками. Кинул он в воду шкуру выдры, вынырнула выдра и погналась за хариусом. Понял охотник, что </a:t>
            </a:r>
            <a:r>
              <a:rPr lang="ru-RU" dirty="0" err="1">
                <a:solidFill>
                  <a:srgbClr val="252525"/>
                </a:solidFill>
                <a:latin typeface="Arial" panose="020B0604020202020204" pitchFamily="34" charset="0"/>
              </a:rPr>
              <a:t>Аржан-Суу</a:t>
            </a:r>
            <a:r>
              <a:rPr lang="ru-RU" dirty="0">
                <a:solidFill>
                  <a:srgbClr val="252525"/>
                </a:solidFill>
                <a:latin typeface="Arial" panose="020B0604020202020204" pitchFamily="34" charset="0"/>
              </a:rPr>
              <a:t> силу и жизнь всем даёт. </a:t>
            </a:r>
            <a:r>
              <a:rPr lang="ru-RU" dirty="0">
                <a:solidFill>
                  <a:srgbClr val="663366"/>
                </a:solidFill>
                <a:latin typeface="Arial" panose="020B0604020202020204" pitchFamily="34" charset="0"/>
                <a:hlinkClick r:id="rId2"/>
              </a:rPr>
              <a:t>источник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Источник </a:t>
            </a:r>
            <a:r>
              <a:rPr lang="ru-RU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Аржан-Суу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(легенда)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172" name="Picture 4" descr="Источник Аржан-Суу. Вид с Чуйского трак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720" y="4198776"/>
            <a:ext cx="3208423" cy="24674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222" y="4313814"/>
            <a:ext cx="2732607" cy="23524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578" y="4198776"/>
            <a:ext cx="2764694" cy="24674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9157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4952" y="0"/>
            <a:ext cx="8911687" cy="128089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Телецкое озеро. 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3312" y="1458924"/>
            <a:ext cx="5695406" cy="1489166"/>
          </a:xfrm>
        </p:spPr>
        <p:txBody>
          <a:bodyPr>
            <a:noAutofit/>
          </a:bodyPr>
          <a:lstStyle/>
          <a:p>
            <a:r>
              <a:rPr lang="ru-RU" dirty="0" smtClean="0"/>
              <a:t>Телецкое озеро-»Золотое озеро один из крупнейших водоёмов Южной Сибири, прозрачность 14м .на высоте 434м над уровнем моря, длинна 78,9км , максимальная ширина 5,2км.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644" y="2652803"/>
            <a:ext cx="2995749" cy="264305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6" y="4214949"/>
            <a:ext cx="2995749" cy="264305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952" y="957376"/>
            <a:ext cx="2995749" cy="264305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7288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8856" y="101595"/>
            <a:ext cx="8911687" cy="1280890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Каменный залив Телецкого озера.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897" y="1280160"/>
            <a:ext cx="4804365" cy="2090057"/>
          </a:xfrm>
        </p:spPr>
        <p:txBody>
          <a:bodyPr/>
          <a:lstStyle/>
          <a:p>
            <a:r>
              <a:rPr lang="ru-RU" dirty="0" smtClean="0"/>
              <a:t>Одна из достопримечательностей озера. По легендам местных жителей , это кратер , некогда упавшего здесь метеорита.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116" y="825136"/>
            <a:ext cx="3171554" cy="269829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837" y="2602366"/>
            <a:ext cx="3201896" cy="2743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21" y="4016012"/>
            <a:ext cx="3354433" cy="26591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4486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4948" y="319310"/>
            <a:ext cx="8911687" cy="1280890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Водопад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орбу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110" y="1367246"/>
            <a:ext cx="6337074" cy="1184366"/>
          </a:xfrm>
        </p:spPr>
        <p:txBody>
          <a:bodyPr>
            <a:normAutofit/>
          </a:bodyPr>
          <a:lstStyle/>
          <a:p>
            <a:r>
              <a:rPr lang="ru-RU" dirty="0" smtClean="0"/>
              <a:t>Является одним из самых посещаемых туристами мест на Телецком озере , благодаря своей доступности. Высота падения реки-12,5м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575" y="3185499"/>
            <a:ext cx="3213065" cy="26144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6" name="Picture 2" descr="Картинки по запросу картинки каменный залив телецкого озер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58" y="4169228"/>
            <a:ext cx="2926329" cy="24669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картинки каменный залив телецкого озер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234" y="498201"/>
            <a:ext cx="3039291" cy="261781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9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313" y="249641"/>
            <a:ext cx="8911687" cy="1280890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Денисова пещера 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229" y="1375954"/>
            <a:ext cx="6842171" cy="1802674"/>
          </a:xfrm>
        </p:spPr>
        <p:txBody>
          <a:bodyPr/>
          <a:lstStyle/>
          <a:p>
            <a:r>
              <a:rPr lang="ru-RU" dirty="0" smtClean="0"/>
              <a:t>Названа Денисовой  в честь отшельника Деонисия, жившего в пещере во второй половине Х</a:t>
            </a:r>
            <a:r>
              <a:rPr lang="en-US" dirty="0" smtClean="0"/>
              <a:t>III</a:t>
            </a:r>
            <a:r>
              <a:rPr lang="ru-RU" dirty="0" smtClean="0"/>
              <a:t> века. Пещера находится на высоте 600м над уровнем моря, содержит более 20 культурных слоёв.</a:t>
            </a:r>
            <a:endParaRPr lang="ru-RU" dirty="0"/>
          </a:p>
        </p:txBody>
      </p:sp>
      <p:sp>
        <p:nvSpPr>
          <p:cNvPr id="4" name="AutoShape 2" descr="Картинки по запросу картинки  денисова пещера"/>
          <p:cNvSpPr>
            <a:spLocks noChangeAspect="1" noChangeArrowheads="1"/>
          </p:cNvSpPr>
          <p:nvPr/>
        </p:nvSpPr>
        <p:spPr bwMode="auto">
          <a:xfrm>
            <a:off x="155574" y="-144463"/>
            <a:ext cx="3222107" cy="322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AutoShape 4" descr="Картинки по запросу картинки  денисова пещер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24" y="2995253"/>
            <a:ext cx="2796132" cy="26193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484" y="482641"/>
            <a:ext cx="2619375" cy="23911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235" y="3994962"/>
            <a:ext cx="2831522" cy="25816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1390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2399" y="66761"/>
            <a:ext cx="8911687" cy="1280890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Озеро АЯ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527" y="1227909"/>
            <a:ext cx="7234057" cy="2081349"/>
          </a:xfrm>
        </p:spPr>
        <p:txBody>
          <a:bodyPr/>
          <a:lstStyle/>
          <a:p>
            <a:r>
              <a:rPr lang="ru-RU" dirty="0" smtClean="0"/>
              <a:t>В переводе «Луна»- государственный природный комплекс, гидрологический памятник природы. Возраст озера приблизительно 12.750 лет.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464" y="2847703"/>
            <a:ext cx="3076710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997" y="1227909"/>
            <a:ext cx="2781300" cy="23360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67" y="3918857"/>
            <a:ext cx="3062288" cy="254290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96362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3028" y="301893"/>
            <a:ext cx="8911687" cy="1280890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Каскад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водопадов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реки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Шинок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93029" y="1149532"/>
            <a:ext cx="12058605" cy="165462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Расположен на р. Шинок в 15-ти км от Денисовой пещеры. Путь от небольшого кемпинга до водопадов идёт по тропе через живописное  ущелье и несколько раз пересекает небольшую. Но красивую горную реку шинок.</a:t>
            </a:r>
          </a:p>
          <a:p>
            <a:r>
              <a:rPr lang="ru-RU" sz="1600" dirty="0" smtClean="0"/>
              <a:t>Первый водопад «Ласковый мираж» (высота 10м). Недалеко находиться второй, под названием «Йог» (высота 25м. Третий самый высокий водопад с названием «Жираф» (высота70м). </a:t>
            </a:r>
            <a:endParaRPr lang="ru-RU" sz="1600" dirty="0"/>
          </a:p>
        </p:txBody>
      </p:sp>
      <p:sp>
        <p:nvSpPr>
          <p:cNvPr id="4" name="AutoShape 2" descr="Картинки по запросу картинки  все 3 каскада водопадов реки ши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525" y="3141889"/>
            <a:ext cx="2710543" cy="26057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635" y="2359144"/>
            <a:ext cx="2969350" cy="258530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3793354"/>
            <a:ext cx="3162896" cy="26902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75156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742" y="199567"/>
            <a:ext cx="8911687" cy="1280890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Камышлинский водопад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189" y="1480457"/>
            <a:ext cx="8427132" cy="1741714"/>
          </a:xfrm>
        </p:spPr>
        <p:txBody>
          <a:bodyPr/>
          <a:lstStyle/>
          <a:p>
            <a:r>
              <a:rPr lang="ru-RU" dirty="0" smtClean="0"/>
              <a:t>Памятник природы Республики Алтай, высота падения-12м. Особенно красив Камышлинский водопад осенью, когда синеву холодной воды горной воды приятно подчёркивает золотая листва.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130" y="3222171"/>
            <a:ext cx="3381375" cy="23885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AutoShape 2" descr="Картинки по запросу картинки  камышлинский водопад осенью"/>
          <p:cNvSpPr>
            <a:spLocks noChangeAspect="1" noChangeArrowheads="1"/>
          </p:cNvSpPr>
          <p:nvPr/>
        </p:nvSpPr>
        <p:spPr bwMode="auto">
          <a:xfrm>
            <a:off x="-945437" y="32498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69" y="4274386"/>
            <a:ext cx="3038798" cy="233947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321" y="1384874"/>
            <a:ext cx="3209823" cy="24655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4665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0480" y="127722"/>
            <a:ext cx="8911687" cy="1280890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Чульчинский водопад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063" y="1408612"/>
            <a:ext cx="7713028" cy="1332411"/>
          </a:xfrm>
        </p:spPr>
        <p:txBody>
          <a:bodyPr>
            <a:normAutofit/>
          </a:bodyPr>
          <a:lstStyle/>
          <a:p>
            <a:r>
              <a:rPr lang="ru-RU" dirty="0" smtClean="0"/>
              <a:t>Крупнейший каскадный водопад Алтая. Высота падения более160 метров и по этому представляет поистене грандиозное зрелище. Водопад образовался всего 100-150 лет назад в результате гор.</a:t>
            </a:r>
            <a:endParaRPr lang="ru-RU" dirty="0"/>
          </a:p>
        </p:txBody>
      </p:sp>
      <p:sp>
        <p:nvSpPr>
          <p:cNvPr id="4" name="AutoShape 2" descr="Картинки по запросу картинки  чульчин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848" y="3471862"/>
            <a:ext cx="2964316" cy="242384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091" y="1133066"/>
            <a:ext cx="3414576" cy="24669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4021913"/>
            <a:ext cx="3265846" cy="26241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6723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189</TotalTime>
  <Words>512</Words>
  <Application>Microsoft Office PowerPoint</Application>
  <PresentationFormat>Широкоэкранный</PresentationFormat>
  <Paragraphs>33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Helvetica Neue</vt:lpstr>
      <vt:lpstr>Wingdings 3</vt:lpstr>
      <vt:lpstr>Легкий дым</vt:lpstr>
      <vt:lpstr>Презентация по Горному -Алтаю</vt:lpstr>
      <vt:lpstr>Телецкое озеро. </vt:lpstr>
      <vt:lpstr>Каменный залив Телецкого озера.</vt:lpstr>
      <vt:lpstr>Водопад Корбу</vt:lpstr>
      <vt:lpstr>Денисова пещера </vt:lpstr>
      <vt:lpstr>Озеро АЯ</vt:lpstr>
      <vt:lpstr>Каскад водопадов реки Шинок</vt:lpstr>
      <vt:lpstr>Камышлинский водопад</vt:lpstr>
      <vt:lpstr>Чульчинский водопад</vt:lpstr>
      <vt:lpstr>Гора Белуха</vt:lpstr>
      <vt:lpstr>Шавлинские озёра</vt:lpstr>
      <vt:lpstr>Каракольские озёра </vt:lpstr>
      <vt:lpstr>Гора церковка</vt:lpstr>
      <vt:lpstr>Манжерокское озеро</vt:lpstr>
      <vt:lpstr>Источник Аржан-Суу (легенда)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Горному -Алтаю</dc:title>
  <dc:creator>Людмила Макарова</dc:creator>
  <cp:lastModifiedBy>Людмила Макарова</cp:lastModifiedBy>
  <cp:revision>19</cp:revision>
  <dcterms:created xsi:type="dcterms:W3CDTF">2015-11-08T11:34:18Z</dcterms:created>
  <dcterms:modified xsi:type="dcterms:W3CDTF">2015-11-08T15:34:22Z</dcterms:modified>
</cp:coreProperties>
</file>