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7"/>
  </p:notesMasterIdLst>
  <p:sldIdLst>
    <p:sldId id="270" r:id="rId2"/>
    <p:sldId id="256" r:id="rId3"/>
    <p:sldId id="257" r:id="rId4"/>
    <p:sldId id="262" r:id="rId5"/>
    <p:sldId id="258" r:id="rId6"/>
    <p:sldId id="259" r:id="rId7"/>
    <p:sldId id="260" r:id="rId8"/>
    <p:sldId id="261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168F4A-5F3D-4267-B5AA-4FF57EA96E9E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42F779-0D0D-46AB-B331-A1A10BEB0382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897379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2F779-0D0D-46AB-B331-A1A10BEB038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2F779-0D0D-46AB-B331-A1A10BEB0382}" type="slidenum">
              <a:rPr lang="ru-RU" smtClean="0"/>
              <a:pPr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385117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ru-RU" dirty="0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05.11.2015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85728"/>
            <a:ext cx="7125113" cy="1428760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время экскурсий мы знакомились с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разнообразной флорой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курорта 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F:\DCIM\107_FUJI\DSCF729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0034" y="1977202"/>
            <a:ext cx="3857652" cy="22078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F:\DCIM\107_FUJI\DSCF72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643438" y="1970410"/>
            <a:ext cx="4153032" cy="31147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F:\DCIM\107_FUJI\DSCF730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0894" y="4265712"/>
            <a:ext cx="4073106" cy="2592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F:\DCIM\107_FUJI\DSCF731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282" y="4143380"/>
            <a:ext cx="3240360" cy="24302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222" name="Picture 6" descr="F:\DCIM\107_FUJI\DSCF736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71802" y="3143248"/>
            <a:ext cx="2857520" cy="28225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41450860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428604"/>
            <a:ext cx="7125113" cy="1188567"/>
          </a:xfrm>
        </p:spPr>
        <p:txBody>
          <a:bodyPr/>
          <a:lstStyle/>
          <a:p>
            <a:r>
              <a:rPr lang="ru-RU" dirty="0" smtClean="0"/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Вечерами любовались ночными пейзажами Египта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42" name="Picture 2" descr="F:\DCIM\107_FUJI\DSCF73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700808"/>
            <a:ext cx="3744416" cy="27283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3" name="Picture 3" descr="F:\DCIM\107_FUJI\DSCF733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700808"/>
            <a:ext cx="4608512" cy="2871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4" name="Picture 4" descr="F:\DCIM\107_FUJI\DSCF731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1862" y="4429133"/>
            <a:ext cx="3858634" cy="24288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45" name="Picture 5" descr="F:\DCIM\107_FUJI\DSCF731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071934" y="4572008"/>
            <a:ext cx="4572032" cy="22859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1287139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5440" y="188640"/>
            <a:ext cx="7125113" cy="924475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Всё хорошее  когда-то заканчивается, пора уезжать…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1266" name="Picture 2" descr="F:\DCIM\107_FUJI\DSCF737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043" y="1124744"/>
            <a:ext cx="3744416" cy="2808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F:\DCIM\107_FUJI\DSCF737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65460" y="1083884"/>
            <a:ext cx="4759002" cy="35692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F:\DCIM\107_FUJI\DSCF7404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43109" y="3671858"/>
            <a:ext cx="3857652" cy="31861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8551794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608" y="214290"/>
            <a:ext cx="7125112" cy="5537955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ru-RU" sz="2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endParaRPr lang="ru-RU" sz="2800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Мне очень понравилось это путешествие. Я  путешествую по разным странам и городам, и мне это очень нравится. Всегда когда приезжаешь в новую страну или город, восхищаешься его достопримечательностями и местным колоритом. От путешествий всегда получаешь незабываемые впечатления и 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определённые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знания. Египет запомнился мне своими красивыми улицами, теплым морем, подводным плаванием, флорой  и фауной, поющими фонтанами и  многим другим.  </a:t>
            </a:r>
          </a:p>
          <a:p>
            <a:pPr marL="0" indent="0">
              <a:buNone/>
            </a:pP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  Обязательно  приеду ещё раз!</a:t>
            </a:r>
          </a:p>
          <a:p>
            <a:pPr marL="0" indent="0">
              <a:buNone/>
            </a:pP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18474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>
        <p14:flas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F:\DCIM\107_FUJI\DSCF726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53159" y="-4435"/>
            <a:ext cx="919715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966762"/>
            <a:ext cx="9669242" cy="924475"/>
          </a:xfrm>
        </p:spPr>
        <p:txBody>
          <a:bodyPr/>
          <a:lstStyle/>
          <a:p>
            <a:r>
              <a:rPr lang="ru-RU" sz="4400" b="1" i="1" dirty="0" smtClean="0">
                <a:latin typeface="Times New Roman" pitchFamily="18" charset="0"/>
                <a:cs typeface="Times New Roman" pitchFamily="18" charset="0"/>
              </a:rPr>
              <a:t>Спасибо за внимание!!!</a:t>
            </a:r>
            <a:endParaRPr lang="ru-RU" sz="4400" b="1" i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612953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000108"/>
            <a:ext cx="7929618" cy="54292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0757" y="4221088"/>
            <a:ext cx="8892480" cy="1470025"/>
          </a:xfrm>
        </p:spPr>
        <p:txBody>
          <a:bodyPr/>
          <a:lstStyle/>
          <a:p>
            <a:r>
              <a: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Путешествие в Шарм-эль- Шейх</a:t>
            </a:r>
            <a:endParaRPr lang="ru-RU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9552" y="99273"/>
            <a:ext cx="3240361" cy="24367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310388" y="758944"/>
            <a:ext cx="3214643" cy="21602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45864" y="214291"/>
            <a:ext cx="3341358" cy="27048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10" y="1848727"/>
            <a:ext cx="3782363" cy="29375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989056"/>
            <a:ext cx="4432576" cy="27258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3455740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Всегда путешествие начинается с полета на самолете. Когда подлетаешь к Шарм-эль-Шейху ты попадаешь в аэропорт другой страны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04864"/>
            <a:ext cx="7157959" cy="38392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300956464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259790"/>
            <a:ext cx="5040560" cy="44932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908720"/>
            <a:ext cx="7125113" cy="924475"/>
          </a:xfrm>
        </p:spPr>
        <p:txBody>
          <a:bodyPr/>
          <a:lstStyle/>
          <a:p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время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пути из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аэропорта в отель нам показали недавно установленный памятник «</a:t>
            </a:r>
            <a:r>
              <a:rPr lang="en-US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Мир во всем Мире»</a:t>
            </a:r>
            <a:endParaRPr lang="ru-RU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5750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       Наш отель  выглядел так!</a:t>
            </a:r>
            <a:endParaRPr lang="ru-RU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44824"/>
            <a:ext cx="4439591" cy="31558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4" descr="F:\DCIM\107_FUJI\DSCF736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83216" y="3071810"/>
            <a:ext cx="4360784" cy="32705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66130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800">
        <p:circle/>
      </p:transition>
    </mc:Choice>
    <mc:Fallback>
      <p:transition spd="slow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14290"/>
            <a:ext cx="7125113" cy="1385909"/>
          </a:xfrm>
        </p:spPr>
        <p:txBody>
          <a:bodyPr/>
          <a:lstStyle/>
          <a:p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Чтобы нам не было скучно , ежедневно предлагались различные экскурсии. Например, улица  </a:t>
            </a:r>
            <a:r>
              <a:rPr lang="en-US" sz="24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Soxo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и другие.</a:t>
            </a:r>
            <a:endParaRPr lang="ru-RU" sz="24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14488"/>
            <a:ext cx="4013680" cy="29048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50932" y="1214422"/>
            <a:ext cx="4303801" cy="29072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71736" y="3717032"/>
            <a:ext cx="4500594" cy="31409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400512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0"/>
            <a:ext cx="9144000" cy="3115318"/>
          </a:xfrm>
        </p:spPr>
        <p:txBody>
          <a:bodyPr/>
          <a:lstStyle/>
          <a:p>
            <a:r>
              <a:rPr lang="ru-RU" sz="1600" b="1" i="1" dirty="0" smtClean="0">
                <a:solidFill>
                  <a:schemeClr val="bg1"/>
                </a:solidFill>
              </a:rPr>
              <a:t>        Климат  курорта </a:t>
            </a:r>
            <a:r>
              <a:rPr lang="ru-RU" sz="1600" b="1" i="1" dirty="0">
                <a:solidFill>
                  <a:schemeClr val="bg1"/>
                </a:solidFill>
              </a:rPr>
              <a:t>чрезвычайно </a:t>
            </a:r>
            <a:r>
              <a:rPr lang="ru-RU" sz="1600" b="1" i="1" dirty="0" smtClean="0">
                <a:solidFill>
                  <a:schemeClr val="bg1"/>
                </a:solidFill>
              </a:rPr>
              <a:t>жаркий </a:t>
            </a:r>
            <a:r>
              <a:rPr lang="ru-RU" sz="1600" b="1" i="1" dirty="0">
                <a:solidFill>
                  <a:schemeClr val="bg1"/>
                </a:solidFill>
              </a:rPr>
              <a:t>с очень малым годовым количеством осадков. В январе-феврале ночные температуры опускаются до +15 °C (реже — до +10 °C), и иногда бывает довольно прохладный ветер (самая низкая температура отмечена 23 февраля 2000 года и составила +5 °C), но днём светит яркое солнце и многочисленные посетители пляжей загорают и купаются</a:t>
            </a:r>
            <a:r>
              <a:rPr lang="ru-RU" sz="1600" b="1" i="1" dirty="0" smtClean="0">
                <a:solidFill>
                  <a:schemeClr val="bg1"/>
                </a:solidFill>
              </a:rPr>
              <a:t>.</a:t>
            </a:r>
            <a:r>
              <a:rPr lang="ru-RU" sz="1600" b="1" i="1" dirty="0">
                <a:solidFill>
                  <a:schemeClr val="bg1"/>
                </a:solidFill>
              </a:rPr>
              <a:t/>
            </a:r>
            <a:br>
              <a:rPr lang="ru-RU" sz="1600" b="1" i="1" dirty="0">
                <a:solidFill>
                  <a:schemeClr val="bg1"/>
                </a:solidFill>
              </a:rPr>
            </a:br>
            <a:r>
              <a:rPr lang="ru-RU" sz="1600" b="1" i="1" dirty="0">
                <a:solidFill>
                  <a:schemeClr val="bg1"/>
                </a:solidFill>
              </a:rPr>
              <a:t>Летом температура может подниматься до +45 °C и более в тени (абсолютный максимум был установлен 3 июня 2013 года и составил +46  °C), самым тёплым месяцем является август, средний максимум которого составляет +38 °C, и даже ночью температура ниже +30 °C, как правило, не опускается</a:t>
            </a:r>
            <a:r>
              <a:rPr lang="ru-RU" sz="1600" b="1" i="1" dirty="0" smtClean="0">
                <a:solidFill>
                  <a:schemeClr val="bg1"/>
                </a:solidFill>
              </a:rPr>
              <a:t>.</a:t>
            </a:r>
            <a:r>
              <a:rPr lang="ru-RU" sz="1600" b="1" i="1" dirty="0">
                <a:solidFill>
                  <a:schemeClr val="bg1"/>
                </a:solidFill>
              </a:rPr>
              <a:t/>
            </a:r>
            <a:br>
              <a:rPr lang="ru-RU" sz="1600" b="1" i="1" dirty="0">
                <a:solidFill>
                  <a:schemeClr val="bg1"/>
                </a:solidFill>
              </a:rPr>
            </a:br>
            <a:r>
              <a:rPr lang="ru-RU" sz="1600" b="1" i="1" dirty="0">
                <a:solidFill>
                  <a:schemeClr val="bg1"/>
                </a:solidFill>
              </a:rPr>
              <a:t>Температура воды в море не опускается ниже +20 °C, даже зимой (летом поднимается до уровня +28 °C). Дожди в Шарм-эш-Шейхе чрезвычайно редки, воздух сухой и тёплый в любое время года.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70" y="3933056"/>
            <a:ext cx="8981577" cy="259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5895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780928"/>
            <a:ext cx="8456753" cy="924475"/>
          </a:xfrm>
        </p:spPr>
        <p:txBody>
          <a:bodyPr/>
          <a:lstStyle/>
          <a:p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Шарм-эш-Шейх — хорошее место для подводного плавания. Чистая и тёплая вода, богатый подводный мир и большое количество коралловых рифов создают хорошие условия для занятия дайвингом и </a:t>
            </a:r>
            <a:r>
              <a:rPr lang="ru-RU" sz="20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снорклингом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как зимой, так и летом. К услугам туристов — многочисленные дайвинг-клубы, школы подводного плавания, яхты, инструкторы, а также пункты проката масок, ласт, аквалангов и т. п</a:t>
            </a:r>
            <a:r>
              <a:rPr lang="ru-RU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Для ценителей красот подводного мира организуются экскурсии в национальный парк Рас-Мохаммед, отличающимся большим разнообразием кораллов, а также иных форм морской флоры и фауны.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286512" y="214290"/>
            <a:ext cx="1953752" cy="13993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8596" y="142852"/>
            <a:ext cx="2128320" cy="146563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86116" y="214290"/>
            <a:ext cx="2062000" cy="137544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715008" y="4714893"/>
            <a:ext cx="2760526" cy="197722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00100" y="4678828"/>
            <a:ext cx="3277443" cy="208527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907895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Во время экскурсий,  можно было приобрести различные сувениры: </a:t>
            </a:r>
            <a:r>
              <a:rPr lang="ru-RU" sz="2800" b="1" i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арома-масла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чаи, специи, магнитики,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статуэтки </a:t>
            </a:r>
            <a:r>
              <a:rPr lang="ru-RU" sz="2800" b="1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и настоящий папирус!</a:t>
            </a:r>
            <a:endParaRPr lang="ru-RU" sz="28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09657" y="2143116"/>
            <a:ext cx="3141728" cy="249768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9388" y="1971746"/>
            <a:ext cx="2457234" cy="21305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275856" y="2636912"/>
            <a:ext cx="3250616" cy="211911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555669" y="4293096"/>
            <a:ext cx="2110768" cy="211076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623" y="4102274"/>
            <a:ext cx="3058887" cy="22712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563888" y="4250573"/>
            <a:ext cx="3233170" cy="21532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8062800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81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TM01972873[[fn=Лето]]</Template>
  <TotalTime>1476</TotalTime>
  <Words>323</Words>
  <Application>Microsoft Office PowerPoint</Application>
  <PresentationFormat>Экран (4:3)</PresentationFormat>
  <Paragraphs>18</Paragraphs>
  <Slides>15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Summer</vt:lpstr>
      <vt:lpstr>Слайд 1</vt:lpstr>
      <vt:lpstr>  Путешествие в Шарм-эль- Шейх</vt:lpstr>
      <vt:lpstr>Всегда путешествие начинается с полета на самолете. Когда подлетаешь к Шарм-эль-Шейху ты попадаешь в аэропорт другой страны</vt:lpstr>
      <vt:lpstr>Во время пути из аэропорта в отель нам показали недавно установленный памятник « Мир во всем Мире»</vt:lpstr>
      <vt:lpstr>          Наш отель  выглядел так!</vt:lpstr>
      <vt:lpstr>Чтобы нам не было скучно , ежедневно предлагались различные экскурсии. Например, улица  Soxo  и другие.</vt:lpstr>
      <vt:lpstr>        Климат  курорта чрезвычайно жаркий с очень малым годовым количеством осадков. В январе-феврале ночные температуры опускаются до +15 °C (реже — до +10 °C), и иногда бывает довольно прохладный ветер (самая низкая температура отмечена 23 февраля 2000 года и составила +5 °C), но днём светит яркое солнце и многочисленные посетители пляжей загорают и купаются. Летом температура может подниматься до +45 °C и более в тени (абсолютный максимум был установлен 3 июня 2013 года и составил +46  °C), самым тёплым месяцем является август, средний максимум которого составляет +38 °C, и даже ночью температура ниже +30 °C, как правило, не опускается. Температура воды в море не опускается ниже +20 °C, даже зимой (летом поднимается до уровня +28 °C). Дожди в Шарм-эш-Шейхе чрезвычайно редки, воздух сухой и тёплый в любое время года.</vt:lpstr>
      <vt:lpstr>Шарм-эш-Шейх — хорошее место для подводного плавания. Чистая и тёплая вода, богатый подводный мир и большое количество коралловых рифов создают хорошие условия для занятия дайвингом и снорклингом как зимой, так и летом. К услугам туристов — многочисленные дайвинг-клубы, школы подводного плавания, яхты, инструкторы, а также пункты проката масок, ласт, аквалангов и т. п. Для ценителей красот подводного мира организуются экскурсии в национальный парк Рас-Мохаммед, отличающимся большим разнообразием кораллов, а также иных форм морской флоры и фауны.</vt:lpstr>
      <vt:lpstr>Во время экскурсий,  можно было приобрести различные сувениры: арома-масла, чаи, специи, магнитики, статуэтки и настоящий папирус!</vt:lpstr>
      <vt:lpstr>Во время экскурсий мы знакомились с разнообразной флорой курорта </vt:lpstr>
      <vt:lpstr> Вечерами любовались ночными пейзажами Египта</vt:lpstr>
      <vt:lpstr>Всё хорошее  когда-то заканчивается, пора уезжать…</vt:lpstr>
      <vt:lpstr>Слайд 13</vt:lpstr>
      <vt:lpstr>Спасибо за внимание!!!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Артем</dc:creator>
  <cp:lastModifiedBy>Home</cp:lastModifiedBy>
  <cp:revision>27</cp:revision>
  <dcterms:created xsi:type="dcterms:W3CDTF">2015-10-25T15:48:23Z</dcterms:created>
  <dcterms:modified xsi:type="dcterms:W3CDTF">2015-11-05T14:54:46Z</dcterms:modified>
</cp:coreProperties>
</file>