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sldIdLst>
    <p:sldId id="257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86CEBD6-03F9-4185-A91D-8953F717AA83}" type="datetimeFigureOut">
              <a:rPr lang="ru-RU" smtClean="0"/>
              <a:pPr/>
              <a:t>28.10.2015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F9B7BA-173F-4DD6-A8EB-3C63BF1D7CB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>«</a:t>
            </a:r>
            <a:r>
              <a:rPr lang="ru-RU" b="1" dirty="0" err="1" smtClean="0"/>
              <a:t>За+чем</a:t>
            </a:r>
            <a:r>
              <a:rPr lang="ru-RU" b="1" dirty="0" smtClean="0"/>
              <a:t> люди путешествуют ?»</a:t>
            </a:r>
            <a:endParaRPr lang="ru-RU" b="1" dirty="0"/>
          </a:p>
        </p:txBody>
      </p:sp>
      <p:pic>
        <p:nvPicPr>
          <p:cNvPr id="2050" name="Picture 2" descr="C:\Users\Юрий\Desktop\Болгария\DSC0352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004048" y="5013176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Проектная работа ученика </a:t>
            </a:r>
          </a:p>
          <a:p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5в класса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Свалова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Михаила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Я занимаюсь спортом и был рад сфотографироваться с Брюсом Ли.</a:t>
            </a:r>
            <a:endParaRPr lang="ru-RU" sz="3200" b="1" dirty="0"/>
          </a:p>
        </p:txBody>
      </p:sp>
      <p:pic>
        <p:nvPicPr>
          <p:cNvPr id="9218" name="Picture 2" descr="C:\Users\Юрий\Desktop\гонконг\DSC_16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 поездке можно близко общаться с животными.</a:t>
            </a:r>
            <a:endParaRPr lang="ru-RU" sz="3200" b="1" dirty="0"/>
          </a:p>
        </p:txBody>
      </p:sp>
      <p:pic>
        <p:nvPicPr>
          <p:cNvPr id="10242" name="Picture 2" descr="C:\Users\Юрий\Desktop\Тайланд\P117037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19672" y="1340768"/>
            <a:ext cx="6477884" cy="532859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На </a:t>
            </a:r>
            <a:r>
              <a:rPr lang="ru-RU" sz="3200" b="1" dirty="0" err="1" smtClean="0"/>
              <a:t>о.Хайнань</a:t>
            </a:r>
            <a:r>
              <a:rPr lang="ru-RU" sz="3200" b="1" dirty="0" smtClean="0"/>
              <a:t> в Китае мы побывали на острове обезьян.</a:t>
            </a:r>
            <a:endParaRPr lang="ru-RU" sz="3200" b="1" dirty="0"/>
          </a:p>
        </p:txBody>
      </p:sp>
      <p:pic>
        <p:nvPicPr>
          <p:cNvPr id="11266" name="Picture 2" descr="C:\Users\Юрий\Desktop\Тайланд\P117047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91680" y="1556792"/>
            <a:ext cx="6765916" cy="518720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Путешествие – это развлечения.</a:t>
            </a:r>
            <a:endParaRPr lang="ru-RU" sz="3200" b="1" dirty="0"/>
          </a:p>
        </p:txBody>
      </p:sp>
      <p:pic>
        <p:nvPicPr>
          <p:cNvPr id="12290" name="Picture 2" descr="C:\Users\Юрий\Desktop\Болгария\DSC03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2"/>
            <a:ext cx="8046154" cy="50431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И моя семья всегда рядом со мной.</a:t>
            </a:r>
            <a:endParaRPr lang="ru-RU" sz="3200" b="1" dirty="0"/>
          </a:p>
        </p:txBody>
      </p:sp>
      <p:pic>
        <p:nvPicPr>
          <p:cNvPr id="13314" name="Picture 2" descr="C:\Users\Юрий\Desktop\Болгария\DSC0313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2"/>
            <a:ext cx="8046154" cy="504318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Праздник Нептуна популярен во всех странах!</a:t>
            </a:r>
            <a:endParaRPr lang="ru-RU" sz="3200" b="1" dirty="0"/>
          </a:p>
        </p:txBody>
      </p:sp>
      <p:pic>
        <p:nvPicPr>
          <p:cNvPr id="14338" name="Picture 2" descr="C:\Users\Юрий\Desktop\Болгария\DSC0355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Море дарит здоровье !</a:t>
            </a:r>
            <a:endParaRPr lang="ru-RU" sz="3200" b="1" dirty="0"/>
          </a:p>
        </p:txBody>
      </p:sp>
      <p:pic>
        <p:nvPicPr>
          <p:cNvPr id="15362" name="Picture 2" descr="C:\Users\Юрий\Desktop\испания\20130710_15325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75656" y="1628800"/>
            <a:ext cx="6693908" cy="5115197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Как здорово вместе с семьёй путешествовать !</a:t>
            </a:r>
            <a:endParaRPr lang="ru-RU" sz="3200" b="1" dirty="0"/>
          </a:p>
        </p:txBody>
      </p:sp>
      <p:pic>
        <p:nvPicPr>
          <p:cNvPr id="1026" name="Picture 2" descr="C:\Users\Main\Desktop\проект фото\P101002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628800"/>
            <a:ext cx="6195249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4008" y="548680"/>
            <a:ext cx="4752528" cy="114300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Тренировки с папой поддерживают мою спортивную форму.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2050" name="Picture 2" descr="C:\Users\Main\Desktop\Болгария\DSC0415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4176464" cy="64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79992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 каждой стране мы бываем в святых местах.</a:t>
            </a:r>
            <a:endParaRPr lang="ru-RU" sz="3200" b="1" dirty="0"/>
          </a:p>
        </p:txBody>
      </p:sp>
      <p:pic>
        <p:nvPicPr>
          <p:cNvPr id="3074" name="Picture 2" descr="C:\Users\Main\Desktop\Болгария\DSC032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484784"/>
            <a:ext cx="6957942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070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Мы любим узнавать новое, интересное.</a:t>
            </a:r>
            <a:endParaRPr lang="ru-RU" sz="3600" b="1" dirty="0"/>
          </a:p>
        </p:txBody>
      </p:sp>
      <p:pic>
        <p:nvPicPr>
          <p:cNvPr id="1026" name="Picture 2" descr="C:\Users\Юрий\Desktop\Тайланд\P117056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755576" y="1844824"/>
            <a:ext cx="7200800" cy="482453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39952" y="908720"/>
            <a:ext cx="4608512" cy="1935088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В Болгарии мы познакомились с жизнью монахов.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4098" name="Picture 2" descr="C:\Users\Main\Desktop\Болгария\DSC038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62089"/>
            <a:ext cx="3672408" cy="6507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053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Языки надо знать, но улыбка помогает в общении с иностранцами.</a:t>
            </a:r>
            <a:br>
              <a:rPr lang="ru-RU" sz="3200" b="1" dirty="0" smtClean="0"/>
            </a:br>
            <a:endParaRPr lang="ru-RU" sz="3200" b="1" dirty="0"/>
          </a:p>
        </p:txBody>
      </p:sp>
      <p:pic>
        <p:nvPicPr>
          <p:cNvPr id="5122" name="Picture 2" descr="C:\Users\Main\Desktop\Болгария\DSC041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412776"/>
            <a:ext cx="6555289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583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Игры и веселье объединяют разные народы.</a:t>
            </a:r>
            <a:endParaRPr lang="ru-RU" sz="3200" b="1" dirty="0"/>
          </a:p>
        </p:txBody>
      </p:sp>
      <p:pic>
        <p:nvPicPr>
          <p:cNvPr id="6146" name="Picture 2" descr="C:\Users\Main\Desktop\Болгария\DSC0312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1340768"/>
            <a:ext cx="7317982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4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Красота понятна всем !Это «Поющие фонтаны» в Испании.</a:t>
            </a:r>
            <a:endParaRPr lang="ru-RU" sz="3200" b="1" dirty="0"/>
          </a:p>
        </p:txBody>
      </p:sp>
      <p:pic>
        <p:nvPicPr>
          <p:cNvPr id="7170" name="Picture 2" descr="C:\Users\Main\Desktop\Испания гонконг\20130707_2133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80" y="1412776"/>
            <a:ext cx="6123241" cy="5256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74680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Дети , играя, понимают друг друга без слов .</a:t>
            </a:r>
            <a:endParaRPr lang="ru-RU" sz="3200" b="1" dirty="0"/>
          </a:p>
        </p:txBody>
      </p:sp>
      <p:pic>
        <p:nvPicPr>
          <p:cNvPr id="8194" name="Picture 2" descr="C:\Users\Main\Desktop\Болгария\DSC0409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340768"/>
            <a:ext cx="7245974" cy="54005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619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Знания английского и немецкого языков помогают в общении.</a:t>
            </a:r>
            <a:endParaRPr lang="ru-RU" sz="3200" b="1" dirty="0"/>
          </a:p>
        </p:txBody>
      </p:sp>
      <p:pic>
        <p:nvPicPr>
          <p:cNvPr id="9218" name="Picture 2" descr="C:\Users\Main\Desktop\Тайланд\P117058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63688" y="1628800"/>
            <a:ext cx="6189015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758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65720" y="28104"/>
            <a:ext cx="9309720" cy="1215008"/>
          </a:xfrm>
        </p:spPr>
        <p:txBody>
          <a:bodyPr/>
          <a:lstStyle/>
          <a:p>
            <a:r>
              <a:rPr lang="ru-RU" smtClean="0"/>
              <a:t> </a:t>
            </a:r>
            <a:endParaRPr lang="ru-RU" dirty="0"/>
          </a:p>
        </p:txBody>
      </p:sp>
      <p:pic>
        <p:nvPicPr>
          <p:cNvPr id="10242" name="Picture 2" descr="C:\Users\Main\Desktop\Тайланд\P117086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556792"/>
            <a:ext cx="6333031" cy="4896544"/>
          </a:xfrm>
        </p:spPr>
      </p:pic>
      <p:sp>
        <p:nvSpPr>
          <p:cNvPr id="3" name="TextBox 2"/>
          <p:cNvSpPr txBox="1"/>
          <p:nvPr/>
        </p:nvSpPr>
        <p:spPr>
          <a:xfrm>
            <a:off x="1187624" y="404664"/>
            <a:ext cx="7200800" cy="1077218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  <a:reflection blurRad="6350" stA="50000" endA="300" endPos="90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Знаменитые памятники из разных стран в миниатюре в </a:t>
            </a:r>
            <a:r>
              <a:rPr lang="ru-RU" sz="3200" b="1" dirty="0" err="1" smtClean="0"/>
              <a:t>Тайланде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161654492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Возвращаясь домой, мы привозим сувениры.</a:t>
            </a:r>
            <a:endParaRPr lang="ru-RU" sz="3200" b="1" dirty="0"/>
          </a:p>
        </p:txBody>
      </p:sp>
      <p:pic>
        <p:nvPicPr>
          <p:cNvPr id="11266" name="Picture 2" descr="C:\Users\Main\Desktop\Болгария\DSC0329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1640" y="1628800"/>
            <a:ext cx="7282764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26300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Мы путешествуем, чтобы понять - лучше нет родного края! </a:t>
            </a:r>
            <a:endParaRPr lang="ru-RU" sz="3200" b="1" dirty="0"/>
          </a:p>
        </p:txBody>
      </p:sp>
      <p:pic>
        <p:nvPicPr>
          <p:cNvPr id="12290" name="Picture 2" descr="C:\Users\Main\Desktop\проект фото\DSC0134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99592" y="1700808"/>
            <a:ext cx="7272808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110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И воздух в России свежее, и природа красивее!</a:t>
            </a:r>
            <a:endParaRPr lang="ru-RU" sz="3200" b="1" dirty="0"/>
          </a:p>
        </p:txBody>
      </p:sp>
      <p:pic>
        <p:nvPicPr>
          <p:cNvPr id="14338" name="Picture 2" descr="C:\Users\Main\Desktop\проект фото\0_da0da_3db9a777_XL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75656" y="1556792"/>
            <a:ext cx="6120680" cy="5184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377140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/>
              <a:t>В Болгарии я играл на металлофоне.</a:t>
            </a:r>
            <a:endParaRPr lang="ru-RU" sz="3600" b="1" dirty="0"/>
          </a:p>
        </p:txBody>
      </p:sp>
      <p:pic>
        <p:nvPicPr>
          <p:cNvPr id="2050" name="Picture 2" descr="C:\Users\Юрий\Desktop\Болгария\DSC032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I:\проект фото\640x480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269" y="116632"/>
            <a:ext cx="8568952" cy="6696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2627784" y="476672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внимание!</a:t>
            </a:r>
            <a:endParaRPr lang="ru-RU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95936" y="2772506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Презентация выполнена на основе фото материалов семейных поездок.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29450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О картинах Сальвадора Дали я слышал и своими глазами увидел их в Испании.</a:t>
            </a:r>
            <a:endParaRPr lang="ru-RU" sz="2400" b="1" dirty="0"/>
          </a:p>
        </p:txBody>
      </p:sp>
      <p:pic>
        <p:nvPicPr>
          <p:cNvPr id="3074" name="Picture 2" descr="C:\Users\Юрий\Desktop\испания\20130709_13224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2950445" y="1554163"/>
            <a:ext cx="3395510" cy="45259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Я побывал в деревне длинношеих женщин в </a:t>
            </a:r>
            <a:r>
              <a:rPr lang="ru-RU" sz="3600" b="1" dirty="0" err="1" smtClean="0"/>
              <a:t>Тайланде</a:t>
            </a:r>
            <a:r>
              <a:rPr lang="ru-RU" sz="3600" b="1" dirty="0" smtClean="0"/>
              <a:t>.</a:t>
            </a:r>
            <a:endParaRPr lang="ru-RU" sz="3600" b="1" dirty="0"/>
          </a:p>
        </p:txBody>
      </p:sp>
      <p:pic>
        <p:nvPicPr>
          <p:cNvPr id="4098" name="Picture 2" descr="C:\Users\Юрий\Desktop\Тайланд\P11706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Все знают про «Гонки Формула 1»,в Испании мы были на аллее победителей соревнований.</a:t>
            </a:r>
            <a:endParaRPr lang="ru-RU" sz="3200" b="1" dirty="0"/>
          </a:p>
        </p:txBody>
      </p:sp>
      <p:pic>
        <p:nvPicPr>
          <p:cNvPr id="5122" name="Picture 2" descr="C:\Users\Юрий\Desktop\испания\P100059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106613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Олимпиада в Барселоне проходила в 1992 </a:t>
            </a:r>
            <a:r>
              <a:rPr lang="ru-RU" sz="3200" b="1" dirty="0"/>
              <a:t>г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pic>
        <p:nvPicPr>
          <p:cNvPr id="6146" name="Picture 2" descr="C:\Users\Юрий\Desktop\испания\P100075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630892" y="1554163"/>
            <a:ext cx="6034616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Интересно было побывать в Гонконгском  </a:t>
            </a:r>
            <a:r>
              <a:rPr lang="ru-RU" sz="3200" b="1" dirty="0" err="1" smtClean="0"/>
              <a:t>Диснейлэнде</a:t>
            </a:r>
            <a:r>
              <a:rPr lang="ru-RU" sz="3200" b="1" dirty="0" smtClean="0"/>
              <a:t>.</a:t>
            </a:r>
            <a:endParaRPr lang="ru-RU" sz="3200" b="1" dirty="0"/>
          </a:p>
        </p:txBody>
      </p:sp>
      <p:pic>
        <p:nvPicPr>
          <p:cNvPr id="7170" name="Picture 2" descr="C:\Users\Юрий\Desktop\гонконг\DSC_149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625123" y="1554163"/>
            <a:ext cx="8046154" cy="452596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>Нас удивило </a:t>
            </a:r>
            <a:r>
              <a:rPr lang="ru-RU" sz="3200" b="1" dirty="0" err="1" smtClean="0"/>
              <a:t>то,что</a:t>
            </a:r>
            <a:r>
              <a:rPr lang="ru-RU" sz="3200" b="1" dirty="0" smtClean="0"/>
              <a:t> все здания в Гонконге построены по «фен-</a:t>
            </a:r>
            <a:r>
              <a:rPr lang="ru-RU" sz="3200" b="1" dirty="0" err="1" smtClean="0"/>
              <a:t>шуй</a:t>
            </a:r>
            <a:r>
              <a:rPr lang="ru-RU" sz="3200" b="1" dirty="0" smtClean="0"/>
              <a:t>».</a:t>
            </a:r>
            <a:endParaRPr lang="ru-RU" sz="3200" b="1" dirty="0"/>
          </a:p>
        </p:txBody>
      </p:sp>
      <p:pic>
        <p:nvPicPr>
          <p:cNvPr id="8194" name="Picture 2" descr="C:\Users\Юрий\Desktop\гонконг\DSC_151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971600" y="1844824"/>
            <a:ext cx="7128791" cy="489654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168</TotalTime>
  <Words>279</Words>
  <Application>Microsoft Office PowerPoint</Application>
  <PresentationFormat>Экран (4:3)</PresentationFormat>
  <Paragraphs>34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Трек</vt:lpstr>
      <vt:lpstr>«За+чем люди путешествуют ?»</vt:lpstr>
      <vt:lpstr>Мы любим узнавать новое, интересное.</vt:lpstr>
      <vt:lpstr>В Болгарии я играл на металлофоне.</vt:lpstr>
      <vt:lpstr>О картинах Сальвадора Дали я слышал и своими глазами увидел их в Испании.</vt:lpstr>
      <vt:lpstr>Я побывал в деревне длинношеих женщин в Тайланде.</vt:lpstr>
      <vt:lpstr>Все знают про «Гонки Формула 1»,в Испании мы были на аллее победителей соревнований.</vt:lpstr>
      <vt:lpstr>Олимпиада в Барселоне проходила в 1992 г.</vt:lpstr>
      <vt:lpstr>Интересно было побывать в Гонконгском  Диснейлэнде.</vt:lpstr>
      <vt:lpstr>Нас удивило то,что все здания в Гонконге построены по «фен-шуй».</vt:lpstr>
      <vt:lpstr>Я занимаюсь спортом и был рад сфотографироваться с Брюсом Ли.</vt:lpstr>
      <vt:lpstr>В поездке можно близко общаться с животными.</vt:lpstr>
      <vt:lpstr>На о.Хайнань в Китае мы побывали на острове обезьян.</vt:lpstr>
      <vt:lpstr>Путешествие – это развлечения.</vt:lpstr>
      <vt:lpstr>И моя семья всегда рядом со мной.</vt:lpstr>
      <vt:lpstr>Праздник Нептуна популярен во всех странах!</vt:lpstr>
      <vt:lpstr>Море дарит здоровье !</vt:lpstr>
      <vt:lpstr>Как здорово вместе с семьёй путешествовать !</vt:lpstr>
      <vt:lpstr>Тренировки с папой поддерживают мою спортивную форму. </vt:lpstr>
      <vt:lpstr>В каждой стране мы бываем в святых местах.</vt:lpstr>
      <vt:lpstr>В Болгарии мы познакомились с жизнью монахов. </vt:lpstr>
      <vt:lpstr>Языки надо знать, но улыбка помогает в общении с иностранцами. </vt:lpstr>
      <vt:lpstr>Игры и веселье объединяют разные народы.</vt:lpstr>
      <vt:lpstr>Красота понятна всем !Это «Поющие фонтаны» в Испании.</vt:lpstr>
      <vt:lpstr>Дети , играя, понимают друг друга без слов .</vt:lpstr>
      <vt:lpstr>Знания английского и немецкого языков помогают в общении.</vt:lpstr>
      <vt:lpstr> </vt:lpstr>
      <vt:lpstr>Возвращаясь домой, мы привозим сувениры.</vt:lpstr>
      <vt:lpstr>Мы путешествуем, чтобы понять - лучше нет родного края! </vt:lpstr>
      <vt:lpstr>И воздух в России свежее, и природа красивее!</vt:lpstr>
      <vt:lpstr>Презентация PowerPoint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«За+чем люди путешествуют ?»</dc:title>
  <dc:creator>Юрий</dc:creator>
  <cp:lastModifiedBy>Main</cp:lastModifiedBy>
  <cp:revision>31</cp:revision>
  <dcterms:created xsi:type="dcterms:W3CDTF">2015-10-24T05:18:12Z</dcterms:created>
  <dcterms:modified xsi:type="dcterms:W3CDTF">2015-10-28T10:34:15Z</dcterms:modified>
</cp:coreProperties>
</file>