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56" r:id="rId1"/>
  </p:sldMasterIdLst>
  <p:sldIdLst>
    <p:sldId id="256" r:id="rId2"/>
    <p:sldId id="257" r:id="rId3"/>
    <p:sldId id="282" r:id="rId4"/>
    <p:sldId id="258" r:id="rId5"/>
    <p:sldId id="260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-37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Заголовок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Овал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Дата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Объект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2" name="Объект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4" name="Объект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Объект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1" name="Заголовок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Дата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24.10.2015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5403"/>
            <a:ext cx="9144000" cy="6893403"/>
          </a:xfrm>
          <a:prstGeom prst="rect">
            <a:avLst/>
          </a:prstGeom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427984" y="6237312"/>
            <a:ext cx="5256584" cy="720080"/>
          </a:xfrm>
        </p:spPr>
        <p:txBody>
          <a:bodyPr/>
          <a:lstStyle/>
          <a:p>
            <a:r>
              <a:rPr lang="ru-RU" dirty="0" smtClean="0">
                <a:solidFill>
                  <a:schemeClr val="bg1"/>
                </a:solidFill>
              </a:rPr>
              <a:t>Ширяев Артем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-243408"/>
            <a:ext cx="7772400" cy="1470025"/>
          </a:xfrm>
        </p:spPr>
        <p:txBody>
          <a:bodyPr/>
          <a:lstStyle/>
          <a:p>
            <a:r>
              <a:rPr lang="ru-RU" dirty="0" smtClean="0"/>
              <a:t>Я приехал на Кавказ…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429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077" y="1524000"/>
            <a:ext cx="7015846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Канатная дорога увезла нас на </a:t>
            </a:r>
            <a:r>
              <a:rPr lang="ru-RU" dirty="0" err="1" smtClean="0"/>
              <a:t>Чегет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98442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2553" y="1524000"/>
            <a:ext cx="6978894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Ледник «Семерка»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8901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368" y="1524000"/>
            <a:ext cx="7205263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 Эльбруса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62534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412776"/>
            <a:ext cx="4305202" cy="525445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Многовековые ледники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412776"/>
            <a:ext cx="4259965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9619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542" y="1524000"/>
            <a:ext cx="7374916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 вновь канатная дорога увозит нас вверх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1488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680" y="404664"/>
            <a:ext cx="5904656" cy="600739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518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8136903" cy="59766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267744" y="548680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b="1" dirty="0">
                <a:solidFill>
                  <a:schemeClr val="bg1"/>
                </a:solidFill>
              </a:rPr>
              <a:t>Таинственней, синей одна другой,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Всё горы, чуть приметные для глаза,</a:t>
            </a:r>
            <a:br>
              <a:rPr lang="ru-RU" sz="2000" b="1" dirty="0">
                <a:solidFill>
                  <a:schemeClr val="bg1"/>
                </a:solidFill>
              </a:rPr>
            </a:br>
            <a:r>
              <a:rPr lang="ru-RU" sz="2000" b="1" dirty="0">
                <a:solidFill>
                  <a:schemeClr val="bg1"/>
                </a:solidFill>
              </a:rPr>
              <a:t>Сыны и братья грозного Кавказа</a:t>
            </a:r>
          </a:p>
        </p:txBody>
      </p:sp>
    </p:spTree>
    <p:extLst>
      <p:ext uri="{BB962C8B-B14F-4D97-AF65-F5344CB8AC3E}">
        <p14:creationId xmlns:p14="http://schemas.microsoft.com/office/powerpoint/2010/main" val="2667971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9087" y="1524000"/>
            <a:ext cx="7085826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 дороге назад заедем попить </a:t>
            </a:r>
            <a:r>
              <a:rPr lang="ru-RU" dirty="0" err="1"/>
              <a:t>Н</a:t>
            </a:r>
            <a:r>
              <a:rPr lang="ru-RU" dirty="0" err="1" smtClean="0"/>
              <a:t>арзанчика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1950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3" y="1484784"/>
            <a:ext cx="7128792" cy="496855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/>
              <a:t>Баксанское</a:t>
            </a:r>
            <a:r>
              <a:rPr lang="ru-RU" dirty="0"/>
              <a:t> ущелье</a:t>
            </a:r>
          </a:p>
        </p:txBody>
      </p:sp>
    </p:spTree>
    <p:extLst>
      <p:ext uri="{BB962C8B-B14F-4D97-AF65-F5344CB8AC3E}">
        <p14:creationId xmlns:p14="http://schemas.microsoft.com/office/powerpoint/2010/main" val="1229440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9628" y="1378232"/>
            <a:ext cx="3914340" cy="521912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Адыр</a:t>
            </a:r>
            <a:r>
              <a:rPr lang="ru-RU" dirty="0" smtClean="0"/>
              <a:t>-Су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340768"/>
            <a:ext cx="3816424" cy="50885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8222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6558" y="1548938"/>
            <a:ext cx="6030884" cy="452212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634082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Начнем мы его с города курорта Ессентуки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850104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1" y="1988840"/>
            <a:ext cx="4032448" cy="4353347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908719"/>
            <a:ext cx="8229600" cy="936104"/>
          </a:xfrm>
        </p:spPr>
        <p:txBody>
          <a:bodyPr>
            <a:normAutofit fontScale="90000"/>
          </a:bodyPr>
          <a:lstStyle/>
          <a:p>
            <a:r>
              <a:rPr lang="ru-RU" sz="3600" dirty="0"/>
              <a:t>Памятник жертвам политических репрессий </a:t>
            </a:r>
            <a:r>
              <a:rPr lang="ru-RU" sz="3600" dirty="0" smtClean="0"/>
              <a:t> </a:t>
            </a:r>
            <a:r>
              <a:rPr lang="ru-RU" sz="3600" dirty="0"/>
              <a:t>в </a:t>
            </a:r>
            <a:r>
              <a:rPr lang="ru-RU" sz="3600" dirty="0" smtClean="0"/>
              <a:t>Кабардино-Балкарии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04048" y="1844823"/>
            <a:ext cx="3635896" cy="44644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1625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430799" y="1375015"/>
            <a:ext cx="6034617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843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Памятник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94096" y="1780981"/>
            <a:ext cx="6015644" cy="3695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208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1849" y="1524000"/>
            <a:ext cx="6960302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Отправимся в «Сердце Чечни»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642145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836712"/>
            <a:ext cx="4248472" cy="550225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976291" y="1576437"/>
            <a:ext cx="5484513" cy="4005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696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358791" y="1562062"/>
            <a:ext cx="5458553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56320"/>
          </a:xfrm>
        </p:spPr>
        <p:txBody>
          <a:bodyPr/>
          <a:lstStyle/>
          <a:p>
            <a:r>
              <a:rPr lang="ru-RU" dirty="0" smtClean="0"/>
              <a:t>             Грозный Сити 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980728"/>
            <a:ext cx="4072574" cy="56886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0620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04664"/>
            <a:ext cx="7920879" cy="5976664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Красота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25279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-67936" y="1948256"/>
            <a:ext cx="5175415" cy="396044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Посетим музей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2" y="1412776"/>
            <a:ext cx="3744416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453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7625" y="1378906"/>
            <a:ext cx="6696744" cy="5002422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«Сердце Матери»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510463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44824"/>
            <a:ext cx="4241445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Отправимся в Архыз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844824"/>
            <a:ext cx="3995936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1369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971997"/>
            <a:ext cx="4032447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Посмотрим дорогу домой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88024" y="1988840"/>
            <a:ext cx="4211960" cy="4581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7052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628800"/>
            <a:ext cx="3388485" cy="452596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Предлагаю вам отправиться на экскурсию по </a:t>
            </a:r>
            <a:r>
              <a:rPr lang="ru-RU" sz="3600" dirty="0" err="1" smtClean="0"/>
              <a:t>Лермонтовским</a:t>
            </a:r>
            <a:r>
              <a:rPr lang="ru-RU" sz="3600" dirty="0" smtClean="0"/>
              <a:t> местам</a:t>
            </a:r>
            <a:endParaRPr lang="ru-RU" sz="36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644008" y="2564904"/>
            <a:ext cx="381642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/>
              <a:t>Тебе, Кавказ, суровый царь земли,</a:t>
            </a:r>
            <a:br>
              <a:rPr lang="ru-RU" sz="2400" dirty="0"/>
            </a:br>
            <a:r>
              <a:rPr lang="ru-RU" sz="2400" dirty="0"/>
              <a:t>Я снова посвящаю стих небрежный.</a:t>
            </a:r>
            <a:br>
              <a:rPr lang="ru-RU" sz="2400" dirty="0"/>
            </a:br>
            <a:r>
              <a:rPr lang="ru-RU" sz="2400" dirty="0"/>
              <a:t>Как сына, ты его благослови</a:t>
            </a:r>
            <a:br>
              <a:rPr lang="ru-RU" sz="2400" dirty="0"/>
            </a:br>
            <a:r>
              <a:rPr lang="ru-RU" sz="2400" dirty="0"/>
              <a:t>И осени вершиной белоснежной</a:t>
            </a:r>
          </a:p>
        </p:txBody>
      </p:sp>
    </p:spTree>
    <p:extLst>
      <p:ext uri="{BB962C8B-B14F-4D97-AF65-F5344CB8AC3E}">
        <p14:creationId xmlns:p14="http://schemas.microsoft.com/office/powerpoint/2010/main" val="1469373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75818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2123728" y="2564904"/>
            <a:ext cx="4464496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6600" dirty="0" smtClean="0">
                <a:solidFill>
                  <a:srgbClr val="92D050"/>
                </a:solidFill>
              </a:rPr>
              <a:t>Спасибо за внимание!</a:t>
            </a:r>
            <a:endParaRPr lang="ru-RU" sz="6600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6413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Домик где жил Лермонтов в Пятигорске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598468"/>
            <a:ext cx="8219256" cy="4926876"/>
          </a:xfrm>
        </p:spPr>
      </p:pic>
      <p:sp>
        <p:nvSpPr>
          <p:cNvPr id="7" name="Объект 6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282502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196752"/>
            <a:ext cx="7200800" cy="5454606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Знаменитая </a:t>
            </a:r>
            <a:r>
              <a:rPr lang="ru-RU" dirty="0" err="1" smtClean="0"/>
              <a:t>Лермонтовская</a:t>
            </a:r>
            <a:r>
              <a:rPr lang="ru-RU" dirty="0" smtClean="0"/>
              <a:t> галерея</a:t>
            </a:r>
            <a:br>
              <a:rPr lang="ru-RU" dirty="0" smtClean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298896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01372"/>
            <a:ext cx="8475785" cy="6356839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14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12049" y="1524000"/>
            <a:ext cx="6519902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Памятник установленный на месте дуэли </a:t>
            </a:r>
            <a:r>
              <a:rPr lang="ru-RU" dirty="0" err="1" smtClean="0"/>
              <a:t>М.Ю.Лермонтова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553567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0774" y="1524000"/>
            <a:ext cx="6722451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Место дуэли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07260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5798" y="1524000"/>
            <a:ext cx="6892404" cy="4572000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Наше путешествие продолжается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23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Бумажная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Бумажная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Paper</Template>
  <TotalTime>95</TotalTime>
  <Words>119</Words>
  <Application>Microsoft Office PowerPoint</Application>
  <PresentationFormat>Экран (4:3)</PresentationFormat>
  <Paragraphs>29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Бумажная</vt:lpstr>
      <vt:lpstr>Я приехал на Кавказ…</vt:lpstr>
      <vt:lpstr>Начнем мы его с города курорта Ессентуки</vt:lpstr>
      <vt:lpstr>Предлагаю вам отправиться на экскурсию по Лермонтовским местам</vt:lpstr>
      <vt:lpstr>Домик где жил Лермонтов в Пятигорске</vt:lpstr>
      <vt:lpstr>Знаменитая Лермонтовская галерея </vt:lpstr>
      <vt:lpstr>Презентация PowerPoint</vt:lpstr>
      <vt:lpstr>Памятник установленный на месте дуэли М.Ю.Лермонтова </vt:lpstr>
      <vt:lpstr>Место дуэли</vt:lpstr>
      <vt:lpstr>Наше путешествие продолжается</vt:lpstr>
      <vt:lpstr>Канатная дорога увезла нас на Чегет</vt:lpstr>
      <vt:lpstr>Ледник «Семерка»</vt:lpstr>
      <vt:lpstr>Вид Эльбруса</vt:lpstr>
      <vt:lpstr>Многовековые ледники</vt:lpstr>
      <vt:lpstr>И вновь канатная дорога увозит нас вверх</vt:lpstr>
      <vt:lpstr>Презентация PowerPoint</vt:lpstr>
      <vt:lpstr>Презентация PowerPoint</vt:lpstr>
      <vt:lpstr>По дороге назад заедем попить Нарзанчика</vt:lpstr>
      <vt:lpstr>Баксанское ущелье</vt:lpstr>
      <vt:lpstr>Адыр-Су</vt:lpstr>
      <vt:lpstr>Памятник жертвам политических репрессий  в Кабардино-Балкарии </vt:lpstr>
      <vt:lpstr>Памятник</vt:lpstr>
      <vt:lpstr>Отправимся в «Сердце Чечни»</vt:lpstr>
      <vt:lpstr>Презентация PowerPoint</vt:lpstr>
      <vt:lpstr>             Грозный Сити </vt:lpstr>
      <vt:lpstr>Красота</vt:lpstr>
      <vt:lpstr>Посетим музей</vt:lpstr>
      <vt:lpstr>«Сердце Матери»</vt:lpstr>
      <vt:lpstr>Отправимся в Архыз</vt:lpstr>
      <vt:lpstr>Посмотрим дорогу домой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Путешествие по Кавказу</dc:title>
  <dc:creator>}{озяин</dc:creator>
  <cp:lastModifiedBy>Owner</cp:lastModifiedBy>
  <cp:revision>11</cp:revision>
  <dcterms:created xsi:type="dcterms:W3CDTF">2015-10-14T12:29:15Z</dcterms:created>
  <dcterms:modified xsi:type="dcterms:W3CDTF">2015-10-24T11:20:22Z</dcterms:modified>
</cp:coreProperties>
</file>