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5" r:id="rId5"/>
    <p:sldId id="266" r:id="rId6"/>
    <p:sldId id="269" r:id="rId7"/>
    <p:sldId id="270" r:id="rId8"/>
    <p:sldId id="271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94" r:id="rId24"/>
    <p:sldId id="287" r:id="rId25"/>
    <p:sldId id="288" r:id="rId26"/>
    <p:sldId id="290" r:id="rId27"/>
    <p:sldId id="291" r:id="rId28"/>
    <p:sldId id="292" r:id="rId29"/>
    <p:sldId id="295" r:id="rId30"/>
    <p:sldId id="272" r:id="rId31"/>
  </p:sldIdLst>
  <p:sldSz cx="9144000" cy="6858000" type="screen4x3"/>
  <p:notesSz cx="6858000" cy="9144000"/>
  <p:custDataLst>
    <p:tags r:id="rId3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6FDCB"/>
    <a:srgbClr val="C1F2B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EFCDD-5673-442B-9635-8A08CD8E3A89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EFCDD-5673-442B-9635-8A08CD8E3A89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EFCDD-5673-442B-9635-8A08CD8E3A89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EFCDD-5673-442B-9635-8A08CD8E3A89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EFCDD-5673-442B-9635-8A08CD8E3A89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EFCDD-5673-442B-9635-8A08CD8E3A89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EFCDD-5673-442B-9635-8A08CD8E3A89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EFCDD-5673-442B-9635-8A08CD8E3A89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EFCDD-5673-442B-9635-8A08CD8E3A89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EFCDD-5673-442B-9635-8A08CD8E3A89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EFCDD-5673-442B-9635-8A08CD8E3A89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0"/>
              </a:schemeClr>
            </a:gs>
            <a:gs pos="50000">
              <a:srgbClr val="C1F2BA"/>
            </a:gs>
            <a:gs pos="100000">
              <a:srgbClr val="F6FDCB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glob57777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314" y="68576"/>
            <a:ext cx="1571604" cy="1598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EFCDD-5673-442B-9635-8A08CD8E3A89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A5B8-6770-45DD-8338-10AD2EC56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chemeClr val="accent3"/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F%D1%80%D0%B6%D0%B5%D0%B2%D0%B0%D0%BB%D1%8C%D1%81%D0%BA%D0%B8%D0%B9,_%D0%9D%D0%B8%D0%BA%D0%BE%D0%BB%D0%B0%D0%B9_%D0%9C%D0%B8%D1%85%D0%B0%D0%B9%D0%BB%D0%BE%D0%B2%D0%B8%D1%87" TargetMode="External"/><Relationship Id="rId2" Type="http://schemas.openxmlformats.org/officeDocument/2006/relationships/hyperlink" Target="http://www.rgo.ru/ru/obshchestvo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otoskay.ucoz.ru/load/shablony_dlja_prezentacij/geografija/globus/150-1-0-4407" TargetMode="External"/><Relationship Id="rId5" Type="http://schemas.openxmlformats.org/officeDocument/2006/relationships/hyperlink" Target="http://zanimatika.narod.ru/Nachalka10_1.htm" TargetMode="External"/><Relationship Id="rId4" Type="http://schemas.openxmlformats.org/officeDocument/2006/relationships/hyperlink" Target="https://yandex.ru/images/search?text=%D0%BB%D0%BE%D0%BD%D0%B4%D0%BE%D0%BD&amp;img_url=http://www.patent.net.ua/res/images/small/1042.jpg&amp;pos=15&amp;rpt=simage&amp;_=144506296821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412776"/>
            <a:ext cx="4536504" cy="1470025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rgbClr val="002060"/>
                </a:solidFill>
              </a:rPr>
              <a:t>Я познаю мир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4869160"/>
            <a:ext cx="6400800" cy="175260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bg1"/>
                </a:solidFill>
              </a:rPr>
              <a:t>Думнов Глеб, 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ученик МАОУ «СОШ №  76»</a:t>
            </a:r>
          </a:p>
          <a:p>
            <a:endParaRPr lang="ru-RU" dirty="0"/>
          </a:p>
        </p:txBody>
      </p:sp>
      <p:pic>
        <p:nvPicPr>
          <p:cNvPr id="1026" name="Picture 2" descr="C:\Users\user\Desktop\logo-black-170_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4429125" cy="771525"/>
          </a:xfrm>
          <a:prstGeom prst="rect">
            <a:avLst/>
          </a:prstGeom>
          <a:noFill/>
        </p:spPr>
      </p:pic>
    </p:spTree>
  </p:cSld>
  <p:clrMapOvr>
    <a:masterClrMapping/>
  </p:clrMapOvr>
  <p:transition advTm="4602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/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Датский город Копенгаген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Девочкой-русалкой славен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4" descr="http://ia108.mycdn.me/image?t=3&amp;bid=438901381450&amp;id=438901381450&amp;plc=WEB&amp;tkn=*1MxpQXwLw787a9ySE45YJzVEpG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44274"/>
            <a:ext cx="6552728" cy="4914546"/>
          </a:xfrm>
          <a:prstGeom prst="rect">
            <a:avLst/>
          </a:prstGeom>
          <a:noFill/>
          <a:ln w="22225">
            <a:solidFill>
              <a:srgbClr val="002060"/>
            </a:solidFill>
          </a:ln>
        </p:spPr>
      </p:pic>
    </p:spTree>
  </p:cSld>
  <p:clrMapOvr>
    <a:masterClrMapping/>
  </p:clrMapOvr>
  <p:transition advTm="5507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В Швеции Стокгольм-столица В воды Балтики глядится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21506" name="Picture 2" descr="C:\Users\user\Desktop\SAM_11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20888"/>
            <a:ext cx="4166592" cy="3124944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21507" name="Picture 3" descr="C:\Users\user\Desktop\SAM_10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484784"/>
            <a:ext cx="3888432" cy="5184576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4899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Город Хельсинки у финнов Возле моря лег в низинах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22530" name="Picture 2" descr="C:\Users\user\Desktop\Отдых 2012 0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8"/>
            <a:ext cx="3664502" cy="4886003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22531" name="Picture 3" descr="C:\Users\user\Desktop\SAM_11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708920"/>
            <a:ext cx="4932040" cy="3048810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5803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Корабли норвежцев рослых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Приплывают в город Осло</a:t>
            </a:r>
            <a:br>
              <a:rPr lang="ru-RU" sz="3600" dirty="0" smtClean="0">
                <a:solidFill>
                  <a:srgbClr val="002060"/>
                </a:solidFill>
              </a:rPr>
            </a:b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4" name="Picture 4" descr="http://ia108.mycdn.me/image?t=0&amp;bid=338100193098&amp;id=338100193098&amp;plc=WEB&amp;tkn=*CbFSUa3AsSTpMZNBQDSr0IvSlYY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9" y="1600200"/>
            <a:ext cx="6545700" cy="4909275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6053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solidFill>
                  <a:srgbClr val="002060"/>
                </a:solidFill>
              </a:rPr>
              <a:t>И в Прибалтике я тоже был.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Впечатлений много получил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3554" name="Picture 2" descr="C:\Users\user\Desktop\pribaltika 1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600200"/>
            <a:ext cx="6938392" cy="5203794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5507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err="1" smtClean="0">
                <a:solidFill>
                  <a:srgbClr val="002060"/>
                </a:solidFill>
              </a:rPr>
              <a:t>Таллин</a:t>
            </a:r>
            <a:r>
              <a:rPr lang="ru-RU" sz="3600" dirty="0" smtClean="0">
                <a:solidFill>
                  <a:srgbClr val="002060"/>
                </a:solidFill>
              </a:rPr>
              <a:t>, эстонская столица,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Стеною городской гордится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24579" name="Picture 3" descr="C:\Users\user\Desktop\pribaltika 0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816932"/>
            <a:ext cx="5116827" cy="3837620"/>
          </a:xfrm>
          <a:prstGeom prst="rect">
            <a:avLst/>
          </a:prstGeom>
          <a:noFill/>
          <a:ln w="22225">
            <a:solidFill>
              <a:srgbClr val="002060"/>
            </a:solidFill>
          </a:ln>
        </p:spPr>
      </p:pic>
      <p:pic>
        <p:nvPicPr>
          <p:cNvPr id="7" name="Picture 2" descr="C:\Users\user\Desktop\pribaltika 05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84784"/>
            <a:ext cx="5760640" cy="4320480"/>
          </a:xfrm>
          <a:prstGeom prst="rect">
            <a:avLst/>
          </a:prstGeom>
          <a:noFill/>
          <a:ln w="22225">
            <a:solidFill>
              <a:srgbClr val="002060"/>
            </a:solidFill>
          </a:ln>
        </p:spPr>
      </p:pic>
    </p:spTree>
  </p:cSld>
  <p:clrMapOvr>
    <a:masterClrMapping/>
  </p:clrMapOvr>
  <p:transition advTm="10655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676456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Рядом с современными проспектами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Есть красивый "старый город" в Риге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25602" name="Picture 2" descr="C:\Users\user\Desktop\pribaltika 1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9383" y="1916832"/>
            <a:ext cx="6034617" cy="4525963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25603" name="Picture 3" descr="C:\Users\user\Desktop\pribaltika 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12776"/>
            <a:ext cx="3902075" cy="5202237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1159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/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Город стиля барокко -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Вильнюс - столица Литвы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6626" name="Picture 2" descr="C:\Users\user\Desktop\ima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84784"/>
            <a:ext cx="6802702" cy="5102027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10187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056" y="188640"/>
            <a:ext cx="8496944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sz="4000" dirty="0" smtClean="0">
                <a:solidFill>
                  <a:srgbClr val="002060"/>
                </a:solidFill>
              </a:rPr>
              <a:t/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Цепеллины   я   там   ел 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И  на  ёлку  в  Вильнюсе   глядел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7650" name="Picture 2" descr="C:\Users\user\Desktop\pribaltika 49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6"/>
            <a:ext cx="5030688" cy="3773016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27651" name="Picture 3" descr="C:\Users\user\Desktop\pribaltika 5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385392"/>
            <a:ext cx="4104456" cy="5472608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8112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416824" cy="1786210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 smtClean="0">
                <a:solidFill>
                  <a:srgbClr val="002060"/>
                </a:solidFill>
              </a:rPr>
              <a:t>Кипр - великолепный остров.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Можно в аквапарке весело резвиться</a:t>
            </a:r>
            <a:endParaRPr lang="ru-RU" dirty="0"/>
          </a:p>
        </p:txBody>
      </p:sp>
      <p:pic>
        <p:nvPicPr>
          <p:cNvPr id="28675" name="Picture 3" descr="C:\Users\user\Desktop\P10109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41763" y="1412776"/>
            <a:ext cx="5202237" cy="3902075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7" name="Picture 2" descr="C:\Users\user\Desktop\P101039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825552"/>
            <a:ext cx="5184576" cy="3888432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6817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ia108.mycdn.me/image?t=0&amp;bid=284378012484&amp;id=284378012484&amp;plc=WEB&amp;tkn=*pt3Yu8jhac1q8IpUcWa2uy2uOb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501008"/>
            <a:ext cx="4267200" cy="3200401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2053" name="Picture 5" descr="C:\Users\user\Desktop\P10009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4300736" cy="3225552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2054" name="Picture 6" descr="C:\Users\user\Desktop\P1010893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60648"/>
            <a:ext cx="4139952" cy="3104964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2055" name="Picture 7" descr="C:\Users\user\Desktop\IMG_27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573016"/>
            <a:ext cx="4379979" cy="3284984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5491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В Пафосе  некрополь </a:t>
            </a:r>
            <a:r>
              <a:rPr lang="ru-RU" dirty="0" smtClean="0">
                <a:solidFill>
                  <a:srgbClr val="002060"/>
                </a:solidFill>
              </a:rPr>
              <a:t>"Царские гробницы"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9698" name="Picture 2" descr="C:\Users\user\Desktop\pafos 1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7583686" cy="5068430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6927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На фото Египет. Столица Каир.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Да,  в   Африке   я тоже  был</a:t>
            </a:r>
            <a:br>
              <a:rPr lang="ru-RU" sz="3600" dirty="0" smtClean="0">
                <a:solidFill>
                  <a:srgbClr val="002060"/>
                </a:solidFill>
              </a:rPr>
            </a:b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30722" name="Picture 2" descr="C:\Users\user\Desktop\image (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132856"/>
            <a:ext cx="6034617" cy="4525963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30723" name="Picture 3" descr="C:\Users\user\Desktop\image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530085"/>
            <a:ext cx="3995936" cy="5327915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11606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956376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Пустыня запомнилась и бедуины,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И Красное море, и Нил</a:t>
            </a:r>
            <a:br>
              <a:rPr lang="ru-RU" sz="3600" dirty="0" smtClean="0">
                <a:solidFill>
                  <a:srgbClr val="002060"/>
                </a:solidFill>
              </a:rPr>
            </a:b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31746" name="Picture 2" descr="C:\Users\user\Desktop\image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5447" y="1988840"/>
            <a:ext cx="5458553" cy="4093915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31747" name="Picture 3" descr="C:\Users\user\Desktop\P10109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84784"/>
            <a:ext cx="3695617" cy="5033739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6583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В Тунисе побывали, 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Отроги   гор Атлас   видали</a:t>
            </a:r>
            <a:br>
              <a:rPr lang="ru-RU" sz="3600" dirty="0" smtClean="0">
                <a:solidFill>
                  <a:srgbClr val="002060"/>
                </a:solidFill>
              </a:rPr>
            </a:b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7" name="Picture 2" descr="C:\Users\user\Desktop\ima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4584" y="1772816"/>
            <a:ext cx="6034617" cy="4525963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1026" name="Picture 2" descr="C:\Users\user\Desktop\P10001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268760"/>
            <a:ext cx="4020834" cy="5361112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13198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208912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/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Нячанг известен 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пагодой Лонгшон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2771" name="Picture 3" descr="C:\Users\user\Desktop\P10105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2814" y="1628800"/>
            <a:ext cx="3961186" cy="494116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32772" name="Picture 4" descr="C:\Users\user\Desktop\P101029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44824"/>
            <a:ext cx="6034617" cy="45259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</p:spTree>
  </p:cSld>
  <p:clrMapOvr>
    <a:masterClrMapping/>
  </p:clrMapOvr>
  <p:transition advTm="8159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6402" y="1052736"/>
            <a:ext cx="3557598" cy="410445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На лотосе сидит огромный из камня Будда</a:t>
            </a:r>
            <a:endParaRPr lang="ru-RU" dirty="0"/>
          </a:p>
        </p:txBody>
      </p:sp>
      <p:pic>
        <p:nvPicPr>
          <p:cNvPr id="33794" name="Picture 2" descr="C:\Users\user\Desktop\P10102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11552" cy="6858000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7207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На острове </a:t>
            </a:r>
            <a:r>
              <a:rPr lang="ru-RU" sz="3600" dirty="0" err="1" smtClean="0">
                <a:solidFill>
                  <a:srgbClr val="002060"/>
                </a:solidFill>
              </a:rPr>
              <a:t>Пхукет</a:t>
            </a:r>
            <a:r>
              <a:rPr lang="ru-RU" sz="3600" dirty="0" smtClean="0">
                <a:solidFill>
                  <a:srgbClr val="002060"/>
                </a:solidFill>
              </a:rPr>
              <a:t>  я  был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И в </a:t>
            </a:r>
            <a:r>
              <a:rPr lang="ru-RU" sz="3600" dirty="0" err="1" smtClean="0">
                <a:solidFill>
                  <a:srgbClr val="002060"/>
                </a:solidFill>
              </a:rPr>
              <a:t>Андаманском</a:t>
            </a:r>
            <a:r>
              <a:rPr lang="ru-RU" sz="3600" dirty="0" smtClean="0">
                <a:solidFill>
                  <a:srgbClr val="002060"/>
                </a:solidFill>
              </a:rPr>
              <a:t>  море  плыл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7" name="Picture 2" descr="C:\Users\user\Desktop\IMG_46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412776"/>
            <a:ext cx="3658353" cy="2743765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8" name="Picture 3" descr="C:\Users\user\Desktop\IMG_48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12776"/>
            <a:ext cx="3744416" cy="2808312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5" name="Picture 2" descr="C:\Users\user\Desktop\P10008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077072"/>
            <a:ext cx="3456384" cy="2592288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6" name="Picture 3" descr="C:\Users\user\Desktop\P10008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049688"/>
            <a:ext cx="3744416" cy="2808312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14133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Велика страна Россия,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В ней Москва всего красивей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36866" name="Picture 2" descr="C:\Users\user\Desktop\SAM_15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577413"/>
            <a:ext cx="3960440" cy="5280587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36868" name="Picture 4" descr="C:\Users\user\Desktop\SAM_15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532789"/>
            <a:ext cx="3993908" cy="5325211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13151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53244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solidFill>
                  <a:srgbClr val="002060"/>
                </a:solidFill>
              </a:rPr>
              <a:t/>
            </a:r>
            <a:br>
              <a:rPr lang="en-US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Питер сильно я люблю.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Град Петров боготворю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7890" name="Picture 2" descr="C:\Users\user\Desktop\Отдых 2012 0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3744416" cy="4992555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37891" name="Picture 3" descr="C:\Users\user\Desktop\image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628800"/>
            <a:ext cx="3744416" cy="4992554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10062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/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Я в самолет скорей сажусь,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И в любимый  Северск  мчусь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Picture 2" descr="C:\Users\user\Desktop\Отдых 2012 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6700" y="1340768"/>
            <a:ext cx="5067300" cy="4267200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8" name="Picture 3" descr="C:\Users\user\Desktop\P10001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72816"/>
            <a:ext cx="5381625" cy="4914900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1648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3600" dirty="0" smtClean="0">
                <a:solidFill>
                  <a:srgbClr val="002060"/>
                </a:solidFill>
              </a:rPr>
              <a:t>А чтоб ничто не забывалось.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Так всё ж на камеру снималось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1600200"/>
            <a:ext cx="4429156" cy="4829196"/>
          </a:xfrm>
          <a:solidFill>
            <a:srgbClr val="7030A0"/>
          </a:solidFill>
        </p:spPr>
        <p:txBody>
          <a:bodyPr>
            <a:normAutofit/>
          </a:bodyPr>
          <a:lstStyle/>
          <a:p>
            <a:pPr algn="ctr">
              <a:buNone/>
            </a:pPr>
            <a:endParaRPr lang="en-US" sz="44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sz="4400" b="1" dirty="0" smtClean="0">
                <a:solidFill>
                  <a:srgbClr val="FFFF00"/>
                </a:solidFill>
                <a:latin typeface="Monotype Corsiva" pitchFamily="66" charset="0"/>
              </a:rPr>
              <a:t>«А ещё мир прекрасен потому, что можно путешествовать»</a:t>
            </a:r>
            <a:endParaRPr lang="ru-RU" sz="44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Пржевальский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928802"/>
            <a:ext cx="3936955" cy="4519626"/>
          </a:xfrm>
          <a:prstGeom prst="rect">
            <a:avLst/>
          </a:prstGeom>
          <a:noFill/>
          <a:ln w="22225">
            <a:solidFill>
              <a:schemeClr val="accent5">
                <a:lumMod val="75000"/>
              </a:schemeClr>
            </a:solidFill>
          </a:ln>
        </p:spPr>
      </p:pic>
    </p:spTree>
  </p:cSld>
  <p:clrMapOvr>
    <a:masterClrMapping/>
  </p:clrMapOvr>
  <p:transition advTm="493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Ссылки на 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002060"/>
                </a:solidFill>
              </a:rPr>
              <a:t>Логотип  </a:t>
            </a:r>
            <a:r>
              <a:rPr lang="ru-RU" sz="2800" dirty="0" smtClean="0">
                <a:solidFill>
                  <a:srgbClr val="002060"/>
                </a:solidFill>
                <a:hlinkClick r:id="rId2"/>
              </a:rPr>
              <a:t>ВОО «Русское географическое общество»</a:t>
            </a:r>
            <a:r>
              <a:rPr lang="ru-RU" sz="2800" dirty="0" smtClean="0">
                <a:solidFill>
                  <a:srgbClr val="002060"/>
                </a:solidFill>
              </a:rPr>
              <a:t> слайд 1</a:t>
            </a:r>
          </a:p>
          <a:p>
            <a:r>
              <a:rPr lang="ru-RU" sz="2800" dirty="0" smtClean="0">
                <a:solidFill>
                  <a:srgbClr val="002060"/>
                </a:solidFill>
                <a:hlinkClick r:id="rId3"/>
              </a:rPr>
              <a:t>Фотография Пржевальского Н.М.</a:t>
            </a:r>
            <a:r>
              <a:rPr lang="ru-RU" sz="2800" dirty="0" smtClean="0">
                <a:solidFill>
                  <a:srgbClr val="002060"/>
                </a:solidFill>
              </a:rPr>
              <a:t>  слайд 3</a:t>
            </a:r>
          </a:p>
          <a:p>
            <a:r>
              <a:rPr lang="ru-RU" sz="2800" dirty="0" smtClean="0">
                <a:solidFill>
                  <a:srgbClr val="002060"/>
                </a:solidFill>
                <a:hlinkClick r:id="rId4"/>
              </a:rPr>
              <a:t>Фотография Лондона</a:t>
            </a:r>
            <a:r>
              <a:rPr lang="ru-RU" sz="2800" dirty="0" smtClean="0">
                <a:solidFill>
                  <a:srgbClr val="002060"/>
                </a:solidFill>
              </a:rPr>
              <a:t>  слайд 8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Фотографии на остальных слайдах авторские</a:t>
            </a:r>
          </a:p>
          <a:p>
            <a:r>
              <a:rPr lang="ru-RU" sz="2800" dirty="0" smtClean="0">
                <a:solidFill>
                  <a:srgbClr val="002060"/>
                </a:solidFill>
                <a:hlinkClick r:id="rId5"/>
              </a:rPr>
              <a:t>Стихотворение  «Европейские столицы» </a:t>
            </a:r>
            <a:r>
              <a:rPr lang="ru-RU" sz="2800" dirty="0" smtClean="0">
                <a:solidFill>
                  <a:srgbClr val="002060"/>
                </a:solidFill>
              </a:rPr>
              <a:t>из книги </a:t>
            </a:r>
            <a:r>
              <a:rPr lang="ru-RU" sz="2800" dirty="0" err="1" smtClean="0">
                <a:solidFill>
                  <a:srgbClr val="002060"/>
                </a:solidFill>
              </a:rPr>
              <a:t>Сесиль</a:t>
            </a:r>
            <a:r>
              <a:rPr lang="ru-RU" sz="2800" dirty="0" smtClean="0">
                <a:solidFill>
                  <a:srgbClr val="002060"/>
                </a:solidFill>
              </a:rPr>
              <a:t> Лупан «Поверь в своё дитя» 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Шаблон для презентации </a:t>
            </a:r>
            <a:r>
              <a:rPr lang="ru-RU" sz="2800" dirty="0" smtClean="0">
                <a:solidFill>
                  <a:srgbClr val="002060"/>
                </a:solidFill>
                <a:hlinkClick r:id="rId6"/>
              </a:rPr>
              <a:t>«Глобус»</a:t>
            </a:r>
            <a:endParaRPr lang="ru-RU" sz="2800" dirty="0" smtClean="0">
              <a:solidFill>
                <a:srgbClr val="002060"/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advTm="2901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0"/>
            <a:ext cx="711519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Мы в автобусе  сидим,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на  Европу поглядим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7" name="Picture 3" descr="C:\Users\user\Desktop\pribaltika 1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4924805" cy="3693604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7" name="Picture 2" descr="C:\Users\user\Desktop\image (1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1471" y="2780928"/>
            <a:ext cx="5242529" cy="3931897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7925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Вот </a:t>
            </a:r>
            <a:r>
              <a:rPr lang="en-US" sz="3600" dirty="0" smtClean="0">
                <a:solidFill>
                  <a:srgbClr val="002060"/>
                </a:solidFill>
              </a:rPr>
              <a:t> </a:t>
            </a:r>
            <a:r>
              <a:rPr lang="ru-RU" sz="3600" dirty="0" smtClean="0">
                <a:solidFill>
                  <a:srgbClr val="002060"/>
                </a:solidFill>
              </a:rPr>
              <a:t>во Франции, в Париже, 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Башня всех построек выше!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user\Desktop\Отдых 2012 3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844824"/>
            <a:ext cx="3600400" cy="4800534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2053" name="Picture 5" descr="http://ia108.mycdn.me/image?t=3&amp;bid=438218148676&amp;id=438218148676&amp;plc=WEB&amp;tkn=*d3Un68Tut6Suv0kVU1IBj726vp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44824"/>
            <a:ext cx="3584425" cy="4779234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507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А в Германии, в Берлине,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Замечательный зверинец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18434" name="Picture 2" descr="C:\Users\user\Desktop\IMG_27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5030838" cy="3005529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pic>
        <p:nvPicPr>
          <p:cNvPr id="18435" name="Picture 3" descr="C:\Users\user\Desktop\IMG_27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212976"/>
            <a:ext cx="4652788" cy="3487406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4664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115196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Люди в Бельгии, в Брюсселе, Кружева плести умели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4" name="Picture 2" descr="http://ia108.mycdn.me/image?t=3&amp;bid=438899157834&amp;id=438899157834&amp;plc=WEB&amp;tkn=*bypsom4uVFKjhlGcUWdOv5K355I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00808"/>
            <a:ext cx="6034617" cy="4525963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4867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8064896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sz="4000" dirty="0" smtClean="0">
                <a:solidFill>
                  <a:srgbClr val="002060"/>
                </a:solidFill>
              </a:rPr>
              <a:t>А в Британии, без спора,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Лондон — самый главный город.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9458" name="Picture 2" descr="C:\Users\user\Desktop\original-13360268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8194121" cy="4925144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</p:spTree>
  </p:cSld>
  <p:clrMapOvr>
    <a:masterClrMapping/>
  </p:clrMapOvr>
  <p:transition advTm="8253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/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Дальше в Нидерланды, там 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Ветер сушит Амстердам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http://ia108.mycdn.me/image?t=0&amp;bid=438962232650&amp;id=438962232650&amp;plc=WEB&amp;tkn=*hjp56sQvq4ULrYyvFz9Z4hftBbI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56792"/>
            <a:ext cx="3816424" cy="5088565"/>
          </a:xfrm>
          <a:prstGeom prst="rect">
            <a:avLst/>
          </a:prstGeom>
          <a:noFill/>
          <a:ln w="22225">
            <a:solidFill>
              <a:srgbClr val="002060"/>
            </a:solidFill>
          </a:ln>
        </p:spPr>
      </p:pic>
      <p:pic>
        <p:nvPicPr>
          <p:cNvPr id="20482" name="Picture 2" descr="C:\Users\user\Desktop\IMG_27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276872"/>
            <a:ext cx="4752528" cy="3564396"/>
          </a:xfrm>
          <a:prstGeom prst="rect">
            <a:avLst/>
          </a:prstGeom>
          <a:noFill/>
          <a:ln w="22225">
            <a:solidFill>
              <a:srgbClr val="002060"/>
            </a:solidFill>
          </a:ln>
        </p:spPr>
      </p:pic>
    </p:spTree>
  </p:cSld>
  <p:clrMapOvr>
    <a:masterClrMapping/>
  </p:clrMapOvr>
  <p:transition advTm="7987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82358c91a0ba65d025a9fa4939d586ed846223"/>
</p:tagLst>
</file>

<file path=ppt/theme/theme1.xml><?xml version="1.0" encoding="utf-8"?>
<a:theme xmlns:a="http://schemas.openxmlformats.org/drawingml/2006/main" name="Глобус 2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Глобус 2</Template>
  <TotalTime>392</TotalTime>
  <Words>176</Words>
  <Application>Microsoft Office PowerPoint</Application>
  <PresentationFormat>Экран (4:3)</PresentationFormat>
  <Paragraphs>40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Глобус 2</vt:lpstr>
      <vt:lpstr>Я познаю мир</vt:lpstr>
      <vt:lpstr>Слайд 2</vt:lpstr>
      <vt:lpstr>А чтоб ничто не забывалось. Так всё ж на камеру снималось</vt:lpstr>
      <vt:lpstr>Мы в автобусе  сидим, на  Европу поглядим</vt:lpstr>
      <vt:lpstr>Вот  во Франции, в Париже,  Башня всех построек выше!</vt:lpstr>
      <vt:lpstr>А в Германии, в Берлине, Замечательный зверинец</vt:lpstr>
      <vt:lpstr>Люди в Бельгии, в Брюсселе, Кружева плести умели</vt:lpstr>
      <vt:lpstr>А в Британии, без спора, Лондон — самый главный город. </vt:lpstr>
      <vt:lpstr> Дальше в Нидерланды, там  Ветер сушит Амстердам </vt:lpstr>
      <vt:lpstr> Датский город Копенгаген Девочкой-русалкой славен </vt:lpstr>
      <vt:lpstr>В Швеции Стокгольм-столица В воды Балтики глядится</vt:lpstr>
      <vt:lpstr>Город Хельсинки у финнов Возле моря лег в низинах</vt:lpstr>
      <vt:lpstr> Корабли норвежцев рослых Приплывают в город Осло </vt:lpstr>
      <vt:lpstr> И в Прибалтике я тоже был. Впечатлений много получил </vt:lpstr>
      <vt:lpstr>Таллин, эстонская столица, Стеною городской гордится</vt:lpstr>
      <vt:lpstr>Рядом с современными проспектами Есть красивый "старый город" в Риге</vt:lpstr>
      <vt:lpstr> Город стиля барокко - Вильнюс - столица Литвы </vt:lpstr>
      <vt:lpstr> Цепеллины   я   там   ел  И  на  ёлку  в  Вильнюсе   глядел </vt:lpstr>
      <vt:lpstr>Кипр - великолепный остров. Можно в аквапарке весело резвиться</vt:lpstr>
      <vt:lpstr>В Пафосе  некрополь "Царские гробницы"</vt:lpstr>
      <vt:lpstr> На фото Египет. Столица Каир. Да,  в   Африке   я тоже  был </vt:lpstr>
      <vt:lpstr>Пустыня запомнилась и бедуины, И Красное море, и Нил </vt:lpstr>
      <vt:lpstr>В Тунисе побывали,  Отроги   гор Атлас   видали </vt:lpstr>
      <vt:lpstr> Нячанг известен  пагодой Лонгшон </vt:lpstr>
      <vt:lpstr>На лотосе сидит огромный из камня Будда</vt:lpstr>
      <vt:lpstr>На острове Пхукет  я  был И в Андаманском  море  плыл</vt:lpstr>
      <vt:lpstr>Велика страна Россия, В ней Москва всего красивей</vt:lpstr>
      <vt:lpstr> Питер сильно я люблю. Град Петров боготворю </vt:lpstr>
      <vt:lpstr> Я в самолет скорей сажусь, И в любимый  Северск  мчусь </vt:lpstr>
      <vt:lpstr>Ссылки на источники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познаю мир</dc:title>
  <dc:creator>user</dc:creator>
  <cp:lastModifiedBy>user</cp:lastModifiedBy>
  <cp:revision>11</cp:revision>
  <dcterms:created xsi:type="dcterms:W3CDTF">2015-10-17T04:44:14Z</dcterms:created>
  <dcterms:modified xsi:type="dcterms:W3CDTF">2015-11-05T13:22:14Z</dcterms:modified>
</cp:coreProperties>
</file>