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500042"/>
            <a:ext cx="7929618" cy="2714644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  <a:t>«Дневник моего</a:t>
            </a:r>
            <a:b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  <a:t> путешествия»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4572008"/>
            <a:ext cx="5143536" cy="1571636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Выполнил учащийся 9А класса</a:t>
            </a:r>
          </a:p>
          <a:p>
            <a:pPr algn="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МБОУ «СОШ № 197»</a:t>
            </a:r>
          </a:p>
          <a:p>
            <a:pPr algn="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г.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Северск</a:t>
            </a:r>
          </a:p>
          <a:p>
            <a:pPr algn="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Епифанов Константин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r"/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3314" name="Picture 2" descr="http://nov-aktan.ucoz.ru/olimpiady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86832">
            <a:off x="489726" y="3192546"/>
            <a:ext cx="3429024" cy="3429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192882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А в предпоследний день путешествия мы увидели "Зубы дракона" – одну из красивейших достопримечательностей Горного Алтая, которая представляет собой живописные скалистые островки в форме пирамид, словно выныривающие из реки Катунь.  </a:t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 descr="D:\фотографии\Манжерок 2015\P11109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500306"/>
            <a:ext cx="607223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Но, куда свой взор ни кинь,</a:t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главное сокровище – бирюзовая Катунь.</a:t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Могучая красавица, чистейшая вода;</a:t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Как жалко, что каникулы  длятся не всегда…</a:t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 descr="D:\фотографии\Манжерок 2015\P11109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000240"/>
            <a:ext cx="657229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285752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А впереди меня ждало лето и с ним вместе – новое путешествие…</a:t>
            </a: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http://img13.nnm.ru/9/9/9/4/f/9994f6fedec8f3b02fbc947fbf036a67_ful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54531">
            <a:off x="5423475" y="2960672"/>
            <a:ext cx="3690925" cy="385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Долгожданная поездка. Наш путь лежит в республику Хакасия. Мы остановились на озере Белё. Это самый большой минеральный водоём республики. Озеро тектонического происхождения, максимальная глубина — до 46 м.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 descr="D:\фотографии\Хакасия 2015\P11200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214554"/>
            <a:ext cx="557216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Самый лучший отдых!!!</a:t>
            </a: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D:\фотографии\Хакасия 2015\P1120044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85926"/>
            <a:ext cx="428151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D:\фотографии\Хакасия 2015\P1120332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785926"/>
            <a:ext cx="421008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фотографии\Хакасия 2015\P11201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869020" cy="2901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D:\фотографии\Хакасия 2015\P11201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357298"/>
            <a:ext cx="3840735" cy="2880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фотографии\Хакасия 2015\P112006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571876"/>
            <a:ext cx="3793027" cy="2844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43438" y="428604"/>
            <a:ext cx="4000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Любование красотой Хакасской природы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90" y="4786322"/>
            <a:ext cx="37147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И, разумеется, купание!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2860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Знакомство с местными достопримечательностями и представителями местной фауны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D:\фотографии\Хакасия 2015\P1120135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79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D:\фотографии\Хакасия 2015\P1120151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79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 через четыре дня мы переезжаем в горные районы села Ефремкино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 descr="D:\фотографии\Хакасия 2015\P11201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071678"/>
            <a:ext cx="414340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фотографии\Хакасия 2015\P11204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714620"/>
            <a:ext cx="4024670" cy="3232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85786" y="6072206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Турбаза «Томичка» (какое родное название!)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фотографии\Хакасия 2015\P112017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285729"/>
            <a:ext cx="350046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D:\фотографии\Хакасия 2015\P11202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85728"/>
            <a:ext cx="371477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3108" y="2928934"/>
            <a:ext cx="528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Красота горных склонов…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Рисунок 4" descr="D:\фотографии\Хакасия 2015\P112019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00438"/>
            <a:ext cx="350046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фотографии\Хакасия 2015\P112024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500438"/>
            <a:ext cx="3786214" cy="264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28728" y="6143644"/>
            <a:ext cx="585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Причудливые формы деревьев…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250033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Сказочные виды открылись моему взору в долине реки Белый июс. Длина реки – 224 км, глубина 1,5 – 5 м. В верховьях Белый Июс именуется Пихтерек и имеет характер быстрой горной реки, в низовьях течёт как равнинная.</a:t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D:\фотографии\Хакасия 2015\P1120208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428868"/>
            <a:ext cx="4210080" cy="37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D:\фотографии\Хакасия 2015\P1120283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428868"/>
            <a:ext cx="4281518" cy="37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715304" cy="186847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Что может быть приятнее путешествия?! </a:t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Возможность узнать неведомое, удивляться необыкновенному, познакомиться с чем-то или кем-то новым…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 descr="D:\фотографии\наши фото\P101069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786058"/>
            <a:ext cx="402467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фотографии\наши фото\P1020900 (2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786058"/>
            <a:ext cx="435771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Необычная скала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1524000"/>
            <a:ext cx="3500462" cy="460216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Эту скалу называют по-разному: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«Улыбающийся медведь»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«Молящийся монах»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«Палец Дьявола»</a:t>
            </a:r>
          </a:p>
          <a:p>
            <a:pPr marL="342900" indent="-342900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Когда-то она была частью монолита, но со временем отдельные части откололись и обрушились в реку. Теперь эта скала одинока.</a:t>
            </a:r>
            <a:endParaRPr lang="ru-RU" sz="2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Содержимое 4" descr="D:\фотографии\Хакасия 2015\P1120278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500042"/>
            <a:ext cx="4779397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Грот Проскурякова – пещера, шириной в 3-5 метров, которая имеет треугольную форму, и высотой в 40 метров.  Дно пещеры надежно завалено щебнем, глыбами известняка и сухой глиной. Температура внутри пещеры составляет от +10° С — 12° С и атмосферным давлением 580 мм. ртутного столба. Грот имеет множество ходов, длина которых приблизительно 15 метров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D:\фотографии\Хакасия 2015\P1120313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428868"/>
            <a:ext cx="403860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D:\фотографии\Хакасия 2015\P1120306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428868"/>
            <a:ext cx="403860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Ну а самым незабываемым для меня стал спуск в пещеру Археологическая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 descr="D:\фотографии\Хакасия 2015\P11204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414340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фотографии\Хакасия 2015\P112035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000372"/>
            <a:ext cx="4286280" cy="3368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фотографии\Хакасия 2015\P112036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14290"/>
            <a:ext cx="435771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D:\фотографии\Хакасия 2015\P11203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643182"/>
            <a:ext cx="400052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 завершал наше путешествие отдых на озере Шира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 descr="D:\фотографии\озеро Шира\P105064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00240"/>
            <a:ext cx="457203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00628" y="2143116"/>
            <a:ext cx="38576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Шира — слабосолёное озеро.  По составу озёрная вода слабощелочная, с повышенным содержанием магния. Площадь водного зеркала — 35 км², наибольшая ширина — 5,3 км, максимальная глубина — 24 м.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фотографии\озеро Шира\P105064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414340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7158" y="4071942"/>
            <a:ext cx="4071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Купание в озере с чистой прохладной и к тому же лечебной водой было незабываемым!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628" y="1071546"/>
            <a:ext cx="35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 соседи у нас были необычные….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6" name="Рисунок 5" descr="D:\фотографии\Хакасия 2015\P11204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500306"/>
            <a:ext cx="421484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364333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 целом отдых удался. Я не жалею, что он закончился, ведь сколько интересного мне ещё предстоит повидать…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http://logopsi.ucoz.com/_ph/42/71240860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3714752"/>
            <a:ext cx="4071966" cy="3053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Список литературы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2571744"/>
            <a:ext cx="657229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источники информации взяты  из сети Интернет</a:t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ru.wikepedia.org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85926"/>
            <a:ext cx="8229600" cy="3071834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</a:rPr>
              <a:t>Спасибо за внимание!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2015 на весенних каникулах </a:t>
            </a:r>
            <a:br>
              <a:rPr lang="ru-RU" sz="3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с классом побывал в республике Алтай </a:t>
            </a:r>
            <a:br>
              <a:rPr lang="ru-RU" sz="3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Рисунок 3" descr="D:\фотографии\Манжерок 2015\P11108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786058"/>
            <a:ext cx="421484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фотографии\Алма-ата\P106009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214554"/>
            <a:ext cx="392909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85729"/>
            <a:ext cx="642942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месте нашего жительства нас гостеприимно встретила сопка Воструха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(имеет высоту 556 м, вершина представляет собой останец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из гранита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Рисунок 2" descr="D:\фотографии\Манжерок 2015\P11109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214686"/>
            <a:ext cx="514353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71451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В первый же день нашего пребывания мы отправились на озеро Лебяжье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D:\фотографии\Манжерок 2015\P1110795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357430"/>
            <a:ext cx="421008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D:\фотографии\Манжерок 2015\P1110798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57430"/>
            <a:ext cx="421008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:\фотографии\Манжерок 2015\P1110809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64333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D:\фотографии\Манжерок 2015\P1110818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357562"/>
            <a:ext cx="400052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фотографии\Манжерок 2015\P11108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357562"/>
            <a:ext cx="394874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286249" y="214290"/>
            <a:ext cx="44291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Второй день был ознаменован посещением зубриной фермы. Зубр – самое тяжелое млекопитающее (быки в среднем весят 634 кг,) относится к роду бизонов.  Живут небольшими стадами величиной от трех до двадцати животных. С 1996 года находятся под охраной Государства.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Легенды Горного Алтая</a:t>
            </a:r>
            <a:endParaRPr lang="ru-RU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Содержимое 6" descr="D:\фотографии\Манжерок 2015\P1110828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00240"/>
            <a:ext cx="40386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7" descr="D:\фотографии\Манжерок 2015\P1110853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000240"/>
            <a:ext cx="40386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фотографии\Манжерок 2015\P111086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442915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фотографии\Манжерок 2015\P11109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571744"/>
            <a:ext cx="4214842" cy="3893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58" y="285728"/>
            <a:ext cx="86439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А затем было путешествие на остров Патмос на реке Катунь. Свое название остров получил в честь одноименного греческого острова, где когда-то молился святой апостол Иоанн Богослов. 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4643446"/>
            <a:ext cx="42148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Чемальская ГЭС построена в 1935 г. силами заключённых. Мощность станции была менее 500 кВт. В настоящее время плотина функционирует только в качестве музея.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 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7163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На четвертый день путешествия мы посетили Черемшанский водопад - невысокий водопад, всего около 5 метров, расположенный на речке Черемшанка Республики Алтай.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D:\фотографии\Манжерок 2015\P1110978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71744"/>
            <a:ext cx="421008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D:\фотографии\Манжерок 2015\P1110979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571744"/>
            <a:ext cx="413864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487</TotalTime>
  <Words>408</Words>
  <PresentationFormat>Экран (4:3)</PresentationFormat>
  <Paragraphs>44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Апекс</vt:lpstr>
      <vt:lpstr>  «Дневник моего   путешествия»</vt:lpstr>
      <vt:lpstr>Что может быть приятнее путешествия?!  Возможность узнать неведомое, удивляться необыкновенному, познакомиться с чем-то или кем-то новым…</vt:lpstr>
      <vt:lpstr>В 2015 на весенних каникулах  я с классом побывал в республике Алтай    </vt:lpstr>
      <vt:lpstr>Слайд 4</vt:lpstr>
      <vt:lpstr>В первый же день нашего пребывания мы отправились на озеро Лебяжье</vt:lpstr>
      <vt:lpstr>Слайд 6</vt:lpstr>
      <vt:lpstr>Легенды Горного Алтая</vt:lpstr>
      <vt:lpstr>Слайд 8</vt:lpstr>
      <vt:lpstr> На четвертый день путешествия мы посетили Черемшанский водопад - невысокий водопад, всего около 5 метров, расположенный на речке Черемшанка Республики Алтай.</vt:lpstr>
      <vt:lpstr>А в предпоследний день путешествия мы увидели "Зубы дракона" – одну из красивейших достопримечательностей Горного Алтая, которая представляет собой живописные скалистые островки в форме пирамид, словно выныривающие из реки Катунь.   </vt:lpstr>
      <vt:lpstr>Но, куда свой взор ни кинь, главное сокровище – бирюзовая Катунь. Могучая красавица, чистейшая вода; Как жалко, что каникулы  длятся не всегда… </vt:lpstr>
      <vt:lpstr>А впереди меня ждало лето и с ним вместе – новое путешествие…</vt:lpstr>
      <vt:lpstr>Долгожданная поездка. Наш путь лежит в республику Хакасия. Мы остановились на озере Белё. Это самый большой минеральный водоём республики. Озеро тектонического происхождения, максимальная глубина — до 46 м.</vt:lpstr>
      <vt:lpstr>Самый лучший отдых!!!</vt:lpstr>
      <vt:lpstr>Слайд 15</vt:lpstr>
      <vt:lpstr>Знакомство с местными достопримечательностями и представителями местной фауны</vt:lpstr>
      <vt:lpstr>А через четыре дня мы переезжаем в горные районы села Ефремкино</vt:lpstr>
      <vt:lpstr>Слайд 18</vt:lpstr>
      <vt:lpstr>Сказочные виды открылись моему взору в долине реки Белый июс. Длина реки – 224 км, глубина 1,5 – 5 м. В верховьях Белый Июс именуется Пихтерек и имеет характер быстрой горной реки, в низовьях течёт как равнинная. </vt:lpstr>
      <vt:lpstr>Необычная скала</vt:lpstr>
      <vt:lpstr>Грот Проскурякова – пещера, шириной в 3-5 метров, которая имеет треугольную форму, и высотой в 40 метров.  Дно пещеры надежно завалено щебнем, глыбами известняка и сухой глиной. Температура внутри пещеры составляет от +10° С — 12° С и атмосферным давлением 580 мм. ртутного столба. Грот имеет множество ходов, длина которых приблизительно 15 метров</vt:lpstr>
      <vt:lpstr>Ну а самым незабываемым для меня стал спуск в пещеру Археологическая</vt:lpstr>
      <vt:lpstr>Слайд 23</vt:lpstr>
      <vt:lpstr>А завершал наше путешествие отдых на озере Шира</vt:lpstr>
      <vt:lpstr>Слайд 25</vt:lpstr>
      <vt:lpstr>В целом отдых удался. Я не жалею, что он закончился, ведь сколько интересного мне ещё предстоит повидать…</vt:lpstr>
      <vt:lpstr>Список литературы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Дневник путешественника</dc:title>
  <dc:creator>Admin</dc:creator>
  <cp:lastModifiedBy>Учитель</cp:lastModifiedBy>
  <cp:revision>55</cp:revision>
  <dcterms:created xsi:type="dcterms:W3CDTF">2015-10-27T15:30:52Z</dcterms:created>
  <dcterms:modified xsi:type="dcterms:W3CDTF">2015-10-30T08:59:49Z</dcterms:modified>
</cp:coreProperties>
</file>