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8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82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7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86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2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282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5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58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418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9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0BC44-E74B-48EC-BDC3-7D24B6AB2551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E2CF6-03D3-40FC-B823-254141314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54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223224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Презентация на тему: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«Моё путешествие»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573016"/>
            <a:ext cx="8568952" cy="309634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Выполнил: Малахов Илья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Проверил: Гутова В.М.</a:t>
            </a: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Северск, 2015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54006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4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Там мы посетили </a:t>
            </a:r>
            <a:r>
              <a:rPr lang="ru-RU" sz="3200" dirty="0" err="1" smtClean="0"/>
              <a:t>Ипатьевский</a:t>
            </a:r>
            <a:r>
              <a:rPr lang="ru-RU" sz="3200" dirty="0" smtClean="0"/>
              <a:t> монастырь, который считается «визитной карточкой» города Кострома.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00200"/>
            <a:ext cx="7416824" cy="4997152"/>
          </a:xfrm>
        </p:spPr>
      </p:pic>
    </p:spTree>
    <p:extLst>
      <p:ext uri="{BB962C8B-B14F-4D97-AF65-F5344CB8AC3E}">
        <p14:creationId xmlns:p14="http://schemas.microsoft.com/office/powerpoint/2010/main" val="323010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А это моя мама напротив палат Романовых. Оттуда и началось их правление.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701655" cy="4937818"/>
          </a:xfrm>
        </p:spPr>
      </p:pic>
    </p:spTree>
    <p:extLst>
      <p:ext uri="{BB962C8B-B14F-4D97-AF65-F5344CB8AC3E}">
        <p14:creationId xmlns:p14="http://schemas.microsoft.com/office/powerpoint/2010/main" val="421602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еще я побывал в «усыпальнице» Годуновых.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00200"/>
            <a:ext cx="7344816" cy="5069160"/>
          </a:xfrm>
        </p:spPr>
      </p:pic>
    </p:spTree>
    <p:extLst>
      <p:ext uri="{BB962C8B-B14F-4D97-AF65-F5344CB8AC3E}">
        <p14:creationId xmlns:p14="http://schemas.microsoft.com/office/powerpoint/2010/main" val="1862761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Ну и немало важное: меня крестили в этом городе. В церкви, которая называется Воскресения </a:t>
            </a:r>
            <a:r>
              <a:rPr lang="ru-RU" sz="3200" dirty="0" err="1" smtClean="0"/>
              <a:t>Хрестова</a:t>
            </a:r>
            <a:r>
              <a:rPr lang="ru-RU" sz="3200" dirty="0" smtClean="0"/>
              <a:t> на </a:t>
            </a:r>
            <a:r>
              <a:rPr lang="ru-RU" sz="3200" dirty="0" err="1" smtClean="0"/>
              <a:t>Дебре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792"/>
            <a:ext cx="7416824" cy="4968552"/>
          </a:xfrm>
        </p:spPr>
      </p:pic>
    </p:spTree>
    <p:extLst>
      <p:ext uri="{BB962C8B-B14F-4D97-AF65-F5344CB8AC3E}">
        <p14:creationId xmlns:p14="http://schemas.microsoft.com/office/powerpoint/2010/main" val="3878633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прошлом году мы отмечали новый год в Костроме и полетели туда на самолете. Это был мой первый полет.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6" y="2564904"/>
            <a:ext cx="4399694" cy="34563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64904"/>
            <a:ext cx="4176464" cy="3456384"/>
          </a:xfrm>
        </p:spPr>
      </p:pic>
    </p:spTree>
    <p:extLst>
      <p:ext uri="{BB962C8B-B14F-4D97-AF65-F5344CB8AC3E}">
        <p14:creationId xmlns:p14="http://schemas.microsoft.com/office/powerpoint/2010/main" val="326256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Мы прилетели утром в город Москва и гуляли по нему целый день.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6918"/>
            <a:ext cx="7776863" cy="5182442"/>
          </a:xfrm>
        </p:spPr>
      </p:pic>
    </p:spTree>
    <p:extLst>
      <p:ext uri="{BB962C8B-B14F-4D97-AF65-F5344CB8AC3E}">
        <p14:creationId xmlns:p14="http://schemas.microsoft.com/office/powerpoint/2010/main" val="31845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гуляли по Красной площади.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51720" y="1196752"/>
            <a:ext cx="5256584" cy="5544616"/>
          </a:xfrm>
        </p:spPr>
      </p:pic>
    </p:spTree>
    <p:extLst>
      <p:ext uri="{BB962C8B-B14F-4D97-AF65-F5344CB8AC3E}">
        <p14:creationId xmlns:p14="http://schemas.microsoft.com/office/powerpoint/2010/main" val="23069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Катались в метро, кстати, там очень глубокие станции метрополитена.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4729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Были в </a:t>
            </a:r>
            <a:r>
              <a:rPr lang="ru-RU" dirty="0" err="1" smtClean="0"/>
              <a:t>ГУМе</a:t>
            </a:r>
            <a:r>
              <a:rPr lang="ru-RU" dirty="0" smtClean="0"/>
              <a:t> и гуляли по Охотному ряду.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00" y="2132856"/>
            <a:ext cx="4326400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2132856"/>
            <a:ext cx="4292479" cy="3600400"/>
          </a:xfrm>
        </p:spPr>
      </p:pic>
    </p:spTree>
    <p:extLst>
      <p:ext uri="{BB962C8B-B14F-4D97-AF65-F5344CB8AC3E}">
        <p14:creationId xmlns:p14="http://schemas.microsoft.com/office/powerpoint/2010/main" val="120867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dirty="0" smtClean="0"/>
              <a:t>А вечером на поезде мы поехали в Кострому. Уезжали мы с Ярославского вокзала.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8496944" cy="5040560"/>
          </a:xfrm>
        </p:spPr>
      </p:pic>
    </p:spTree>
    <p:extLst>
      <p:ext uri="{BB962C8B-B14F-4D97-AF65-F5344CB8AC3E}">
        <p14:creationId xmlns:p14="http://schemas.microsoft.com/office/powerpoint/2010/main" val="1811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Он находится на Площади трёх вокзалов. Она так называется, потому что на ней расположены три вокзала: Ленинградский, Ярославский, Казанский.</a:t>
            </a:r>
            <a:endParaRPr lang="ru-RU" sz="31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136904" cy="5152533"/>
          </a:xfrm>
        </p:spPr>
      </p:pic>
    </p:spTree>
    <p:extLst>
      <p:ext uri="{BB962C8B-B14F-4D97-AF65-F5344CB8AC3E}">
        <p14:creationId xmlns:p14="http://schemas.microsoft.com/office/powerpoint/2010/main" val="12481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Утром мы приехали в Кострому. Там я тоже для себя открыл много нового и интересного. А это памятник Юрию Долгорукому – основателю этого старого и красивого города.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80794"/>
            <a:ext cx="7416824" cy="4944550"/>
          </a:xfrm>
        </p:spPr>
      </p:pic>
    </p:spTree>
    <p:extLst>
      <p:ext uri="{BB962C8B-B14F-4D97-AF65-F5344CB8AC3E}">
        <p14:creationId xmlns:p14="http://schemas.microsoft.com/office/powerpoint/2010/main" val="24011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207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 «Моё путешествие»</vt:lpstr>
      <vt:lpstr>В прошлом году мы отмечали новый год в Костроме и полетели туда на самолете. Это был мой первый полет.</vt:lpstr>
      <vt:lpstr>Мы прилетели утром в город Москва и гуляли по нему целый день.</vt:lpstr>
      <vt:lpstr>Мы гуляли по Красной площади.</vt:lpstr>
      <vt:lpstr>Катались в метро, кстати, там очень глубокие станции метрополитена.</vt:lpstr>
      <vt:lpstr>Были в ГУМе и гуляли по Охотному ряду.</vt:lpstr>
      <vt:lpstr>А вечером на поезде мы поехали в Кострому. Уезжали мы с Ярославского вокзала.</vt:lpstr>
      <vt:lpstr>Он находится на Площади трёх вокзалов. Она так называется, потому что на ней расположены три вокзала: Ленинградский, Ярославский, Казанский.</vt:lpstr>
      <vt:lpstr>Утром мы приехали в Кострому. Там я тоже для себя открыл много нового и интересного. А это памятник Юрию Долгорукому – основателю этого старого и красивого города.</vt:lpstr>
      <vt:lpstr>Там мы посетили Ипатьевский монастырь, который считается «визитной карточкой» города Кострома.</vt:lpstr>
      <vt:lpstr>А это моя мама напротив палат Романовых. Оттуда и началось их правление.</vt:lpstr>
      <vt:lpstr>А еще я побывал в «усыпальнице» Годуновых.</vt:lpstr>
      <vt:lpstr>Ну и немало важное: меня крестили в этом городе. В церкви, которая называется Воскресения Хрестова на Дебре.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«Моё путешествие»</dc:title>
  <dc:creator>Дмитрий Гуляев</dc:creator>
  <cp:lastModifiedBy>Дмитрий Гуляев</cp:lastModifiedBy>
  <cp:revision>11</cp:revision>
  <dcterms:created xsi:type="dcterms:W3CDTF">2015-10-29T16:50:12Z</dcterms:created>
  <dcterms:modified xsi:type="dcterms:W3CDTF">2015-10-29T18:11:17Z</dcterms:modified>
</cp:coreProperties>
</file>